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315" r:id="rId5"/>
    <p:sldId id="324" r:id="rId6"/>
    <p:sldId id="318" r:id="rId7"/>
    <p:sldId id="319" r:id="rId8"/>
    <p:sldId id="320" r:id="rId9"/>
    <p:sldId id="323" r:id="rId10"/>
    <p:sldId id="317" r:id="rId11"/>
    <p:sldId id="263" r:id="rId12"/>
  </p:sldIdLst>
  <p:sldSz cx="9144000" cy="5143500" type="screen16x9"/>
  <p:notesSz cx="6858000" cy="9144000"/>
  <p:embeddedFontLst>
    <p:embeddedFont>
      <p:font typeface="Raleway"/>
      <p:regular r:id="rId16"/>
    </p:embeddedFont>
    <p:embeddedFont>
      <p:font typeface="Lato" panose="020F0502020204030203"/>
      <p:regular r:id="rId17"/>
    </p:embeddedFont>
    <p:embeddedFont>
      <p:font typeface="Malgun Gothic" panose="020B0503020000020004" pitchFamily="34" charset="-127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F35"/>
    <a:srgbClr val="037EED"/>
    <a:srgbClr val="CB0144"/>
    <a:srgbClr val="64FC93"/>
    <a:srgbClr val="9E5C4A"/>
    <a:srgbClr val="0DD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font" Target="fonts/font3.fntdata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45225" y="2762725"/>
            <a:ext cx="67365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4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▷"/>
              <a:defRPr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/>
        </p:txBody>
      </p:sp>
      <p:sp>
        <p:nvSpPr>
          <p:cNvPr id="25" name="Google Shape;25;p4"/>
          <p:cNvSpPr txBox="1"/>
          <p:nvPr/>
        </p:nvSpPr>
        <p:spPr>
          <a:xfrm>
            <a:off x="3593400" y="118141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 b="1">
                <a:solidFill>
                  <a:schemeClr val="accent6"/>
                </a:solidFill>
              </a:rPr>
              <a:t>“</a:t>
            </a:r>
            <a:endParaRPr sz="9600" b="1">
              <a:solidFill>
                <a:schemeClr val="accent6"/>
              </a:solidFill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5723283" y="1599675"/>
            <a:ext cx="17103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7" name="Google Shape;27;p4"/>
          <p:cNvSpPr/>
          <p:nvPr/>
        </p:nvSpPr>
        <p:spPr>
          <a:xfrm>
            <a:off x="7434177" y="1599675"/>
            <a:ext cx="17103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8" name="Google Shape;28;p4"/>
          <p:cNvSpPr/>
          <p:nvPr/>
        </p:nvSpPr>
        <p:spPr>
          <a:xfrm>
            <a:off x="0" y="1599675"/>
            <a:ext cx="17103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" name="Google Shape;29;p4"/>
          <p:cNvSpPr/>
          <p:nvPr/>
        </p:nvSpPr>
        <p:spPr>
          <a:xfrm>
            <a:off x="1710425" y="1599675"/>
            <a:ext cx="17103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1" name="Google Shape;41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2" name="Google Shape;42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" name="Google Shape;43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▷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74;p10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75;p10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76;p10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54632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  <a:endParaRPr lang="en-US" altLang="ko-KR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 panose="020F0502020204030203"/>
              <a:buChar char="▷"/>
              <a:defRPr sz="24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○"/>
              <a:defRPr sz="24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■"/>
              <a:defRPr sz="24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●"/>
              <a:defRPr sz="24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○"/>
              <a:defRPr sz="24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■"/>
              <a:defRPr sz="24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●"/>
              <a:defRPr sz="24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○"/>
              <a:defRPr sz="24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■"/>
              <a:defRPr sz="24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6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lvl="1" algn="r">
              <a:buNone/>
              <a:defRPr sz="1300">
                <a:solidFill>
                  <a:schemeClr val="accent6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lvl="2" algn="r">
              <a:buNone/>
              <a:defRPr sz="1300">
                <a:solidFill>
                  <a:schemeClr val="accent6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lvl="3" algn="r">
              <a:buNone/>
              <a:defRPr sz="1300">
                <a:solidFill>
                  <a:schemeClr val="accent6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lvl="4" algn="r">
              <a:buNone/>
              <a:defRPr sz="1300">
                <a:solidFill>
                  <a:schemeClr val="accent6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lvl="5" algn="r">
              <a:buNone/>
              <a:defRPr sz="1300">
                <a:solidFill>
                  <a:schemeClr val="accent6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lvl="6" algn="r">
              <a:buNone/>
              <a:defRPr sz="1300">
                <a:solidFill>
                  <a:schemeClr val="accent6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lvl="7" algn="r">
              <a:buNone/>
              <a:defRPr sz="1300">
                <a:solidFill>
                  <a:schemeClr val="accent6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lvl="8" algn="r">
              <a:buNone/>
              <a:defRPr sz="1300">
                <a:solidFill>
                  <a:schemeClr val="accent6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image" Target="../media/image4.jpeg"/><Relationship Id="rId7" Type="http://schemas.openxmlformats.org/officeDocument/2006/relationships/hyperlink" Target="https://www.linkedin.com/company/zillion-link/" TargetMode="External"/><Relationship Id="rId6" Type="http://schemas.openxmlformats.org/officeDocument/2006/relationships/image" Target="../media/image3.jpeg"/><Relationship Id="rId5" Type="http://schemas.openxmlformats.org/officeDocument/2006/relationships/hyperlink" Target="https://www.instagram.com/zillionlink" TargetMode="External"/><Relationship Id="rId4" Type="http://schemas.openxmlformats.org/officeDocument/2006/relationships/image" Target="../media/image2.png"/><Relationship Id="rId3" Type="http://schemas.openxmlformats.org/officeDocument/2006/relationships/hyperlink" Target="https://www.facebook.com/profile.php?id=100086409248203" TargetMode="External"/><Relationship Id="rId2" Type="http://schemas.openxmlformats.org/officeDocument/2006/relationships/hyperlink" Target="mailto:connect@zillionlink.in" TargetMode="External"/><Relationship Id="rId12" Type="http://schemas.openxmlformats.org/officeDocument/2006/relationships/notesSlide" Target="../notesSlides/notesSlide8.xml"/><Relationship Id="rId11" Type="http://schemas.openxmlformats.org/officeDocument/2006/relationships/slideLayout" Target="../slideLayouts/slideLayout3.xml"/><Relationship Id="rId10" Type="http://schemas.openxmlformats.org/officeDocument/2006/relationships/image" Target="../media/image6.png"/><Relationship Id="rId1" Type="http://schemas.openxmlformats.org/officeDocument/2006/relationships/hyperlink" Target="mailto:gajanan@zillionlink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225" y="4572000"/>
            <a:ext cx="751332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b="1" dirty="0" smtClean="0"/>
              <a:t>Date : 16.04.2024 – R2                                                                                                         www.zillionlink.in</a:t>
            </a:r>
            <a:endParaRPr lang="en-IN" sz="1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b="15789"/>
          <a:stretch>
            <a:fillRect/>
          </a:stretch>
        </p:blipFill>
        <p:spPr>
          <a:xfrm>
            <a:off x="429895" y="652145"/>
            <a:ext cx="1527175" cy="133096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645160" y="3448685"/>
            <a:ext cx="4572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I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  <a:sym typeface="+mn-ea"/>
              </a:rPr>
              <a:t>DIAGO Innovations</a:t>
            </a:r>
            <a:r>
              <a:rPr lang="en-IN" sz="2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  <a:sym typeface="+mn-ea"/>
              </a:rPr>
              <a:t> </a:t>
            </a:r>
            <a:endParaRPr lang="en-IN" sz="24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Google Shape;93;p13"/>
          <p:cNvSpPr txBox="1">
            <a:spLocks noGrp="1"/>
          </p:cNvSpPr>
          <p:nvPr>
            <p:ph type="title"/>
          </p:nvPr>
        </p:nvSpPr>
        <p:spPr>
          <a:xfrm>
            <a:off x="342981" y="135512"/>
            <a:ext cx="7628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Insight 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342981" y="1024436"/>
            <a:ext cx="8137594" cy="329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1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DIAGO</a:t>
            </a:r>
            <a:r>
              <a:rPr lang="en-IN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(Brand of </a:t>
            </a:r>
            <a:r>
              <a:rPr lang="en-IN" sz="1600" dirty="0" err="1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Zillionlink</a:t>
            </a:r>
            <a:r>
              <a:rPr lang="en-IN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  <a:r>
              <a:rPr lang="en-IN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Private Limited) is an ISO 9001:2015 Certified Indian company providing full-cycle innovative Electronics hardware product design development and manufacturing. We partner with engineering colleges, Enterprises Start-ups and entrepreneurs around the world to develop their concepts in to innovative </a:t>
            </a:r>
            <a:r>
              <a:rPr lang="en-IN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&amp; commercially fit products.</a:t>
            </a:r>
            <a:endParaRPr lang="en-IN" sz="16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just"/>
            <a:endParaRPr lang="en-U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just"/>
            <a:r>
              <a:rPr lang="en-IN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We promote scientific temper among the students/ start-ups and provides a platform to incubate their innovative ideas in to commercially viable products</a:t>
            </a:r>
            <a:r>
              <a:rPr lang="en-IN" sz="16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.</a:t>
            </a:r>
            <a:endParaRPr lang="en-IN" sz="16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just"/>
            <a:endParaRPr lang="en-US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just"/>
            <a:r>
              <a:rPr lang="en-IN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Working with visionary founders, we've helped build from scratch and working on 13 new products.</a:t>
            </a:r>
            <a:endParaRPr lang="en-IN" sz="1600" dirty="0">
              <a:solidFill>
                <a:schemeClr val="tx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just"/>
            <a:endParaRPr lang="en-IN" sz="1600" dirty="0">
              <a:solidFill>
                <a:schemeClr val="tx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algn="just"/>
            <a:endParaRPr lang="en-IN" sz="1600" dirty="0">
              <a:solidFill>
                <a:schemeClr val="tx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Google Shape;93;p13"/>
          <p:cNvSpPr txBox="1">
            <a:spLocks noGrp="1"/>
          </p:cNvSpPr>
          <p:nvPr>
            <p:ph type="title"/>
          </p:nvPr>
        </p:nvSpPr>
        <p:spPr>
          <a:xfrm>
            <a:off x="342981" y="135512"/>
            <a:ext cx="7628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altLang="en-GB" b="1" dirty="0" smtClean="0">
                <a:solidFill>
                  <a:schemeClr val="accent5">
                    <a:lumMod val="50000"/>
                  </a:schemeClr>
                </a:solidFill>
              </a:rPr>
              <a:t>Design House Capabilities 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dirty="0"/>
          </a:p>
        </p:txBody>
      </p:sp>
      <p:sp>
        <p:nvSpPr>
          <p:cNvPr id="2" name="Text Box 1"/>
          <p:cNvSpPr txBox="1"/>
          <p:nvPr/>
        </p:nvSpPr>
        <p:spPr>
          <a:xfrm>
            <a:off x="342900" y="1116330"/>
            <a:ext cx="6547485" cy="3291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IN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1. Product Conceptualization</a:t>
            </a:r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en-IN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2. Design and Engineering</a:t>
            </a:r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en-IN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3. Embedded Systems Development</a:t>
            </a:r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en-IN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4. Prototyping and Testing</a:t>
            </a:r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en-IN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5. Manufacturing and Supply Chain Management</a:t>
            </a:r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en-IN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6. Compliance and Certification</a:t>
            </a:r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r>
              <a:rPr lang="en-IN" sz="1600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7. Innovation , R&amp;D Support &amp; Product Innovation</a:t>
            </a:r>
            <a:endParaRPr lang="en-IN" sz="16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Google Shape;93;p13"/>
          <p:cNvSpPr txBox="1">
            <a:spLocks noGrp="1"/>
          </p:cNvSpPr>
          <p:nvPr>
            <p:ph type="title"/>
          </p:nvPr>
        </p:nvSpPr>
        <p:spPr>
          <a:xfrm>
            <a:off x="342980" y="128527"/>
            <a:ext cx="8801019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Associate Manufacturing Capacity  - PCBA</a:t>
            </a:r>
            <a:endParaRPr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1165" y="1158240"/>
          <a:ext cx="6797675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2965"/>
                <a:gridCol w="4664710"/>
              </a:tblGrid>
              <a:tr h="377190"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Type </a:t>
                      </a:r>
                      <a:endParaRPr lang="en-IN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Single , Double , Flex , Rigid , Multilayer </a:t>
                      </a:r>
                      <a:endParaRPr lang="en-IN" sz="1400" dirty="0" smtClean="0"/>
                    </a:p>
                  </a:txBody>
                  <a:tcPr anchor="ctr"/>
                </a:tc>
              </a:tr>
              <a:tr h="3771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b="1" kern="1200" dirty="0" smtClean="0"/>
                        <a:t>SMT Capacity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kern="1200" dirty="0" smtClean="0"/>
                        <a:t>220 K CPH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771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b="1" kern="1200" dirty="0" smtClean="0"/>
                        <a:t>SMT Line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kern="1200" dirty="0" smtClean="0"/>
                        <a:t>High Speed 3D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771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b="1" kern="1200" dirty="0" smtClean="0"/>
                        <a:t>Post SMT –</a:t>
                      </a:r>
                      <a:r>
                        <a:rPr lang="en-IN" sz="1400" b="1" kern="1200" baseline="0" dirty="0" smtClean="0"/>
                        <a:t> PTH </a:t>
                      </a:r>
                      <a:endParaRPr lang="en-IN" sz="1400" b="1" kern="12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kern="1200" dirty="0" smtClean="0"/>
                        <a:t>120 K Sq.mtr per month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771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b="1" kern="1200" dirty="0" smtClean="0"/>
                        <a:t>Box Built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kern="1200" dirty="0" smtClean="0"/>
                        <a:t>06 Manual assembly line – 5000</a:t>
                      </a:r>
                      <a:r>
                        <a:rPr lang="en-IN" sz="1400" kern="1200" baseline="0" dirty="0" smtClean="0"/>
                        <a:t> sq.ft </a:t>
                      </a:r>
                      <a:endParaRPr lang="en-IN" sz="1400" kern="1200" baseline="0" dirty="0" smtClean="0"/>
                    </a:p>
                  </a:txBody>
                  <a:tcPr anchor="ctr"/>
                </a:tc>
              </a:tr>
              <a:tr h="3771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b="1" kern="1200" dirty="0" smtClean="0"/>
                        <a:t>Certifications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kern="1200" dirty="0" smtClean="0"/>
                        <a:t>ISO9001 , ISO14001 , IATF16949 , ISO13485 , AS9001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771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b="1" kern="1200" dirty="0" smtClean="0"/>
                        <a:t>Customer</a:t>
                      </a:r>
                      <a:r>
                        <a:rPr lang="en-IN" sz="1400" b="1" kern="1200" baseline="0" dirty="0" smtClean="0"/>
                        <a:t> Segments </a:t>
                      </a:r>
                      <a:endParaRPr lang="en-IN" sz="1400" b="1" kern="12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kern="1200" dirty="0" smtClean="0"/>
                        <a:t>Automotive , Medical , Consumer , Defence , IOT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771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b="1" kern="1200" dirty="0" smtClean="0"/>
                        <a:t>Experience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N" sz="1400" kern="1200" dirty="0" smtClean="0"/>
                        <a:t>cumulative 400+ years .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Google Shape;93;p13"/>
          <p:cNvSpPr txBox="1">
            <a:spLocks noGrp="1"/>
          </p:cNvSpPr>
          <p:nvPr>
            <p:ph type="title"/>
          </p:nvPr>
        </p:nvSpPr>
        <p:spPr>
          <a:xfrm>
            <a:off x="342981" y="100587"/>
            <a:ext cx="8374992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Associate Manufacturing Capacity - PCB </a:t>
            </a:r>
            <a:endParaRPr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0535" y="1069975"/>
          <a:ext cx="6682105" cy="3209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7125"/>
                <a:gridCol w="4284980"/>
              </a:tblGrid>
              <a:tr h="412115">
                <a:tc>
                  <a:txBody>
                    <a:bodyPr/>
                    <a:lstStyle/>
                    <a:p>
                      <a:pPr algn="l" defTabSz="914400">
                        <a:buSzTx/>
                      </a:pPr>
                      <a:r>
                        <a:rPr lang="en-IN" sz="1400" b="1" kern="1200" dirty="0" smtClean="0"/>
                        <a:t>Type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914400">
                        <a:buSzTx/>
                      </a:pPr>
                      <a:r>
                        <a:rPr lang="en-IN" sz="1400" kern="1200" dirty="0" smtClean="0"/>
                        <a:t>Single , Double , Flex , Rigid , Multilayer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4051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Mfg Capacity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30,000 sq.mtr / month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9243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Laminate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FR4 , MCPCB , CEM1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4044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Max Panel Size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600 * 500 mm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930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Compliance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ISO9001</a:t>
                      </a:r>
                      <a:r>
                        <a:rPr lang="en-IN" sz="1400" kern="1200" baseline="0" dirty="0" smtClean="0"/>
                        <a:t> , IATF16949 , UL , RoHS , IPC –A -600</a:t>
                      </a:r>
                      <a:endParaRPr lang="en-IN" sz="1400" kern="1200" baseline="0" dirty="0" smtClean="0"/>
                    </a:p>
                  </a:txBody>
                  <a:tcPr anchor="ctr"/>
                </a:tc>
              </a:tr>
              <a:tr h="3930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Multilayer Capacity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32 Layers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930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Proto Support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3 Working days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4159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Customer</a:t>
                      </a:r>
                      <a:r>
                        <a:rPr lang="en-IN" sz="1400" b="1" kern="1200" baseline="0" dirty="0" smtClean="0"/>
                        <a:t> Segments </a:t>
                      </a:r>
                      <a:endParaRPr lang="en-IN" sz="1400" b="1" kern="12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Automotive , Medical , Consumer , Defence , IOT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Google Shape;93;p13"/>
          <p:cNvSpPr txBox="1">
            <a:spLocks noGrp="1"/>
          </p:cNvSpPr>
          <p:nvPr>
            <p:ph type="title"/>
          </p:nvPr>
        </p:nvSpPr>
        <p:spPr>
          <a:xfrm>
            <a:off x="342980" y="100587"/>
            <a:ext cx="9237437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Manufacturing Capacity – P</a:t>
            </a:r>
            <a:r>
              <a:rPr lang="en-IN" b="1" dirty="0" smtClean="0">
                <a:solidFill>
                  <a:schemeClr val="accent5">
                    <a:lumMod val="50000"/>
                  </a:schemeClr>
                </a:solidFill>
              </a:rPr>
              <a:t>lastic Molding</a:t>
            </a:r>
            <a:endParaRPr lang="en-IN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5450" y="1150620"/>
          <a:ext cx="6736080" cy="1902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3285"/>
                <a:gridCol w="4582795"/>
              </a:tblGrid>
              <a:tr h="518160">
                <a:tc>
                  <a:txBody>
                    <a:bodyPr/>
                    <a:lstStyle/>
                    <a:p>
                      <a:pPr algn="l" defTabSz="914400">
                        <a:buSzTx/>
                      </a:pPr>
                      <a:r>
                        <a:rPr lang="en-IN" sz="1400" b="1" kern="1200" dirty="0" smtClean="0"/>
                        <a:t>Raw Material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Polycarbonate (PC) , PC/ABS Blends , PC/ASA Blends , PMMA/PBT Blends, NYLON BLENDS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Key Features  &amp; Capacity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Solid clamps , customized operation , S Cube , plug in function , safety – Cap : 250 T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In house Competency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In house mould design &amp; maintenance , thermal testing , vibration testing , salt spray testing , material testing .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479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Certification</a:t>
                      </a:r>
                      <a:r>
                        <a:rPr lang="en-IN" sz="1400" b="1" kern="1200" baseline="0" dirty="0" smtClean="0"/>
                        <a:t> </a:t>
                      </a:r>
                      <a:endParaRPr lang="en-IN" sz="1400" b="1" kern="12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ISO9001</a:t>
                      </a:r>
                      <a:r>
                        <a:rPr lang="en-IN" sz="1400" kern="1200" baseline="0" dirty="0" smtClean="0"/>
                        <a:t> , IATF16949 ( In process ) </a:t>
                      </a:r>
                      <a:endParaRPr lang="en-IN" sz="1400" kern="1200" baseline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480575" y="46969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Google Shape;93;p13"/>
          <p:cNvSpPr txBox="1">
            <a:spLocks noGrp="1"/>
          </p:cNvSpPr>
          <p:nvPr>
            <p:ph type="title"/>
          </p:nvPr>
        </p:nvSpPr>
        <p:spPr>
          <a:xfrm>
            <a:off x="342980" y="100587"/>
            <a:ext cx="9237437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Manufacturing Capacity – </a:t>
            </a:r>
            <a:r>
              <a:rPr lang="en-IN" b="1" dirty="0" smtClean="0">
                <a:solidFill>
                  <a:schemeClr val="accent5">
                    <a:lumMod val="50000"/>
                  </a:schemeClr>
                </a:solidFill>
              </a:rPr>
              <a:t>Wire Harness</a:t>
            </a:r>
            <a:endParaRPr lang="en-IN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5450" y="1193800"/>
          <a:ext cx="6736080" cy="1591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4555"/>
                <a:gridCol w="4581525"/>
              </a:tblGrid>
              <a:tr h="306070">
                <a:tc>
                  <a:txBody>
                    <a:bodyPr/>
                    <a:lstStyle/>
                    <a:p>
                      <a:pPr algn="l" defTabSz="914400">
                        <a:buSzTx/>
                      </a:pPr>
                      <a:r>
                        <a:rPr lang="en-IN" sz="1400" b="1" kern="1200" dirty="0" smtClean="0"/>
                        <a:t>Raw Material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Imported / domestic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Technology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Automatic machines , Manual Machines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Plant Area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3000 Sq.ft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Client base </a:t>
                      </a:r>
                      <a:endParaRPr lang="en-IN" sz="1400" b="1" kern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Automotive 2 &amp; 3 wheelers , industrial line </a:t>
                      </a:r>
                      <a:endParaRPr lang="en-IN" sz="1400" kern="1200" dirty="0" smtClean="0"/>
                    </a:p>
                  </a:txBody>
                  <a:tcPr anchor="ctr"/>
                </a:tc>
              </a:tr>
              <a:tr h="37147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b="1" kern="1200" dirty="0" smtClean="0"/>
                        <a:t>Certification</a:t>
                      </a:r>
                      <a:r>
                        <a:rPr lang="en-IN" sz="1400" b="1" kern="1200" baseline="0" dirty="0" smtClean="0"/>
                        <a:t> </a:t>
                      </a:r>
                      <a:endParaRPr lang="en-IN" sz="1400" b="1" kern="12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SzTx/>
                      </a:pPr>
                      <a:r>
                        <a:rPr lang="en-IN" sz="1400" kern="1200" dirty="0" smtClean="0"/>
                        <a:t>ISO9001</a:t>
                      </a:r>
                      <a:r>
                        <a:rPr lang="en-IN" sz="1400" kern="1200" baseline="0" dirty="0" smtClean="0"/>
                        <a:t> , IATF16949 ( In process ) </a:t>
                      </a:r>
                      <a:endParaRPr lang="en-IN" sz="1400" kern="1200" baseline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/>
          <p:nvPr/>
        </p:nvGrpSpPr>
        <p:grpSpPr>
          <a:xfrm>
            <a:off x="2936496" y="450520"/>
            <a:ext cx="527843" cy="2672711"/>
            <a:chOff x="3942094" y="-1847"/>
            <a:chExt cx="762976" cy="3863294"/>
          </a:xfrm>
          <a:solidFill>
            <a:schemeClr val="accent2"/>
          </a:solidFill>
        </p:grpSpPr>
        <p:sp>
          <p:nvSpPr>
            <p:cNvPr id="4" name="Rectangle 2"/>
            <p:cNvSpPr/>
            <p:nvPr/>
          </p:nvSpPr>
          <p:spPr>
            <a:xfrm>
              <a:off x="4288244" y="-1847"/>
              <a:ext cx="72000" cy="2651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3"/>
            <p:cNvSpPr/>
            <p:nvPr/>
          </p:nvSpPr>
          <p:spPr>
            <a:xfrm rot="5400000" flipH="1">
              <a:off x="3694759" y="2851136"/>
              <a:ext cx="1257646" cy="762976"/>
            </a:xfrm>
            <a:custGeom>
              <a:avLst/>
              <a:gdLst>
                <a:gd name="connsiteX0" fmla="*/ 782320 w 1075004"/>
                <a:gd name="connsiteY0" fmla="*/ 253919 h 652173"/>
                <a:gd name="connsiteX1" fmla="*/ 763875 w 1075004"/>
                <a:gd name="connsiteY1" fmla="*/ 269396 h 652173"/>
                <a:gd name="connsiteX2" fmla="*/ 421371 w 1075004"/>
                <a:gd name="connsiteY2" fmla="*/ 239431 h 652173"/>
                <a:gd name="connsiteX3" fmla="*/ 421370 w 1075004"/>
                <a:gd name="connsiteY3" fmla="*/ 253854 h 652173"/>
                <a:gd name="connsiteX4" fmla="*/ 447078 w 1075004"/>
                <a:gd name="connsiteY4" fmla="*/ 253854 h 652173"/>
                <a:gd name="connsiteX5" fmla="*/ 464104 w 1075004"/>
                <a:gd name="connsiteY5" fmla="*/ 270880 h 652173"/>
                <a:gd name="connsiteX6" fmla="*/ 464104 w 1075004"/>
                <a:gd name="connsiteY6" fmla="*/ 270879 h 652173"/>
                <a:gd name="connsiteX7" fmla="*/ 447079 w 1075004"/>
                <a:gd name="connsiteY7" fmla="*/ 287905 h 652173"/>
                <a:gd name="connsiteX8" fmla="*/ 421371 w 1075004"/>
                <a:gd name="connsiteY8" fmla="*/ 287905 h 652173"/>
                <a:gd name="connsiteX9" fmla="*/ 421371 w 1075004"/>
                <a:gd name="connsiteY9" fmla="*/ 311227 h 652173"/>
                <a:gd name="connsiteX10" fmla="*/ 447078 w 1075004"/>
                <a:gd name="connsiteY10" fmla="*/ 311227 h 652173"/>
                <a:gd name="connsiteX11" fmla="*/ 464104 w 1075004"/>
                <a:gd name="connsiteY11" fmla="*/ 328253 h 652173"/>
                <a:gd name="connsiteX12" fmla="*/ 464104 w 1075004"/>
                <a:gd name="connsiteY12" fmla="*/ 328253 h 652173"/>
                <a:gd name="connsiteX13" fmla="*/ 447079 w 1075004"/>
                <a:gd name="connsiteY13" fmla="*/ 345279 h 652173"/>
                <a:gd name="connsiteX14" fmla="*/ 421371 w 1075004"/>
                <a:gd name="connsiteY14" fmla="*/ 345279 h 652173"/>
                <a:gd name="connsiteX15" fmla="*/ 421371 w 1075004"/>
                <a:gd name="connsiteY15" fmla="*/ 368601 h 652173"/>
                <a:gd name="connsiteX16" fmla="*/ 447078 w 1075004"/>
                <a:gd name="connsiteY16" fmla="*/ 368601 h 652173"/>
                <a:gd name="connsiteX17" fmla="*/ 464104 w 1075004"/>
                <a:gd name="connsiteY17" fmla="*/ 385627 h 652173"/>
                <a:gd name="connsiteX18" fmla="*/ 464104 w 1075004"/>
                <a:gd name="connsiteY18" fmla="*/ 385627 h 652173"/>
                <a:gd name="connsiteX19" fmla="*/ 447079 w 1075004"/>
                <a:gd name="connsiteY19" fmla="*/ 402653 h 652173"/>
                <a:gd name="connsiteX20" fmla="*/ 421371 w 1075004"/>
                <a:gd name="connsiteY20" fmla="*/ 402653 h 652173"/>
                <a:gd name="connsiteX21" fmla="*/ 421370 w 1075004"/>
                <a:gd name="connsiteY21" fmla="*/ 417162 h 652173"/>
                <a:gd name="connsiteX22" fmla="*/ 762268 w 1075004"/>
                <a:gd name="connsiteY22" fmla="*/ 381333 h 652173"/>
                <a:gd name="connsiteX23" fmla="*/ 780980 w 1075004"/>
                <a:gd name="connsiteY23" fmla="*/ 396486 h 652173"/>
                <a:gd name="connsiteX24" fmla="*/ 765828 w 1075004"/>
                <a:gd name="connsiteY24" fmla="*/ 415197 h 652173"/>
                <a:gd name="connsiteX25" fmla="*/ 415893 w 1075004"/>
                <a:gd name="connsiteY25" fmla="*/ 451977 h 652173"/>
                <a:gd name="connsiteX26" fmla="*/ 397181 w 1075004"/>
                <a:gd name="connsiteY26" fmla="*/ 436824 h 652173"/>
                <a:gd name="connsiteX27" fmla="*/ 398889 w 1075004"/>
                <a:gd name="connsiteY27" fmla="*/ 431060 h 652173"/>
                <a:gd name="connsiteX28" fmla="*/ 398669 w 1075004"/>
                <a:gd name="connsiteY28" fmla="*/ 430531 h 652173"/>
                <a:gd name="connsiteX29" fmla="*/ 398669 w 1075004"/>
                <a:gd name="connsiteY29" fmla="*/ 402653 h 652173"/>
                <a:gd name="connsiteX30" fmla="*/ 372962 w 1075004"/>
                <a:gd name="connsiteY30" fmla="*/ 402653 h 652173"/>
                <a:gd name="connsiteX31" fmla="*/ 355936 w 1075004"/>
                <a:gd name="connsiteY31" fmla="*/ 385627 h 652173"/>
                <a:gd name="connsiteX32" fmla="*/ 372962 w 1075004"/>
                <a:gd name="connsiteY32" fmla="*/ 368601 h 652173"/>
                <a:gd name="connsiteX33" fmla="*/ 398669 w 1075004"/>
                <a:gd name="connsiteY33" fmla="*/ 368601 h 652173"/>
                <a:gd name="connsiteX34" fmla="*/ 398670 w 1075004"/>
                <a:gd name="connsiteY34" fmla="*/ 345279 h 652173"/>
                <a:gd name="connsiteX35" fmla="*/ 372962 w 1075004"/>
                <a:gd name="connsiteY35" fmla="*/ 345279 h 652173"/>
                <a:gd name="connsiteX36" fmla="*/ 355936 w 1075004"/>
                <a:gd name="connsiteY36" fmla="*/ 328253 h 652173"/>
                <a:gd name="connsiteX37" fmla="*/ 372962 w 1075004"/>
                <a:gd name="connsiteY37" fmla="*/ 311228 h 652173"/>
                <a:gd name="connsiteX38" fmla="*/ 398669 w 1075004"/>
                <a:gd name="connsiteY38" fmla="*/ 311227 h 652173"/>
                <a:gd name="connsiteX39" fmla="*/ 398669 w 1075004"/>
                <a:gd name="connsiteY39" fmla="*/ 287905 h 652173"/>
                <a:gd name="connsiteX40" fmla="*/ 372962 w 1075004"/>
                <a:gd name="connsiteY40" fmla="*/ 287905 h 652173"/>
                <a:gd name="connsiteX41" fmla="*/ 355936 w 1075004"/>
                <a:gd name="connsiteY41" fmla="*/ 270880 h 652173"/>
                <a:gd name="connsiteX42" fmla="*/ 372962 w 1075004"/>
                <a:gd name="connsiteY42" fmla="*/ 253854 h 652173"/>
                <a:gd name="connsiteX43" fmla="*/ 398670 w 1075004"/>
                <a:gd name="connsiteY43" fmla="*/ 253854 h 652173"/>
                <a:gd name="connsiteX44" fmla="*/ 398670 w 1075004"/>
                <a:gd name="connsiteY44" fmla="*/ 226224 h 652173"/>
                <a:gd name="connsiteX45" fmla="*/ 399282 w 1075004"/>
                <a:gd name="connsiteY45" fmla="*/ 224745 h 652173"/>
                <a:gd name="connsiteX46" fmla="*/ 397876 w 1075004"/>
                <a:gd name="connsiteY46" fmla="*/ 220285 h 652173"/>
                <a:gd name="connsiteX47" fmla="*/ 416321 w 1075004"/>
                <a:gd name="connsiteY47" fmla="*/ 204807 h 652173"/>
                <a:gd name="connsiteX48" fmla="*/ 766843 w 1075004"/>
                <a:gd name="connsiteY48" fmla="*/ 235474 h 652173"/>
                <a:gd name="connsiteX49" fmla="*/ 782320 w 1075004"/>
                <a:gd name="connsiteY49" fmla="*/ 253919 h 652173"/>
                <a:gd name="connsiteX50" fmla="*/ 787242 w 1075004"/>
                <a:gd name="connsiteY50" fmla="*/ 326087 h 652173"/>
                <a:gd name="connsiteX51" fmla="*/ 785600 w 1075004"/>
                <a:gd name="connsiteY51" fmla="*/ 324445 h 652173"/>
                <a:gd name="connsiteX52" fmla="*/ 785600 w 1075004"/>
                <a:gd name="connsiteY52" fmla="*/ 237207 h 652173"/>
                <a:gd name="connsiteX53" fmla="*/ 722116 w 1075004"/>
                <a:gd name="connsiteY53" fmla="*/ 173722 h 652173"/>
                <a:gd name="connsiteX54" fmla="*/ 634876 w 1075004"/>
                <a:gd name="connsiteY54" fmla="*/ 173722 h 652173"/>
                <a:gd name="connsiteX55" fmla="*/ 556664 w 1075004"/>
                <a:gd name="connsiteY55" fmla="*/ 95509 h 652173"/>
                <a:gd name="connsiteX56" fmla="*/ 95508 w 1075004"/>
                <a:gd name="connsiteY56" fmla="*/ 95509 h 652173"/>
                <a:gd name="connsiteX57" fmla="*/ 0 w 1075004"/>
                <a:gd name="connsiteY57" fmla="*/ 326087 h 652173"/>
                <a:gd name="connsiteX58" fmla="*/ 95508 w 1075004"/>
                <a:gd name="connsiteY58" fmla="*/ 556665 h 652173"/>
                <a:gd name="connsiteX59" fmla="*/ 556665 w 1075004"/>
                <a:gd name="connsiteY59" fmla="*/ 556665 h 652173"/>
                <a:gd name="connsiteX60" fmla="*/ 634877 w 1075004"/>
                <a:gd name="connsiteY60" fmla="*/ 478452 h 652173"/>
                <a:gd name="connsiteX61" fmla="*/ 722116 w 1075004"/>
                <a:gd name="connsiteY61" fmla="*/ 478453 h 652173"/>
                <a:gd name="connsiteX62" fmla="*/ 785600 w 1075004"/>
                <a:gd name="connsiteY62" fmla="*/ 414968 h 652173"/>
                <a:gd name="connsiteX63" fmla="*/ 785600 w 1075004"/>
                <a:gd name="connsiteY63" fmla="*/ 327729 h 652173"/>
                <a:gd name="connsiteX64" fmla="*/ 893383 w 1075004"/>
                <a:gd name="connsiteY64" fmla="*/ 437430 h 652173"/>
                <a:gd name="connsiteX65" fmla="*/ 893383 w 1075004"/>
                <a:gd name="connsiteY65" fmla="*/ 214743 h 652173"/>
                <a:gd name="connsiteX66" fmla="*/ 864082 w 1075004"/>
                <a:gd name="connsiteY66" fmla="*/ 185442 h 652173"/>
                <a:gd name="connsiteX67" fmla="*/ 834781 w 1075004"/>
                <a:gd name="connsiteY67" fmla="*/ 214743 h 652173"/>
                <a:gd name="connsiteX68" fmla="*/ 834781 w 1075004"/>
                <a:gd name="connsiteY68" fmla="*/ 437431 h 652173"/>
                <a:gd name="connsiteX69" fmla="*/ 864082 w 1075004"/>
                <a:gd name="connsiteY69" fmla="*/ 466732 h 652173"/>
                <a:gd name="connsiteX70" fmla="*/ 864082 w 1075004"/>
                <a:gd name="connsiteY70" fmla="*/ 466731 h 652173"/>
                <a:gd name="connsiteX71" fmla="*/ 893383 w 1075004"/>
                <a:gd name="connsiteY71" fmla="*/ 437430 h 652173"/>
                <a:gd name="connsiteX72" fmla="*/ 984194 w 1075004"/>
                <a:gd name="connsiteY72" fmla="*/ 425710 h 652173"/>
                <a:gd name="connsiteX73" fmla="*/ 984193 w 1075004"/>
                <a:gd name="connsiteY73" fmla="*/ 226464 h 652173"/>
                <a:gd name="connsiteX74" fmla="*/ 954893 w 1075004"/>
                <a:gd name="connsiteY74" fmla="*/ 197162 h 652173"/>
                <a:gd name="connsiteX75" fmla="*/ 925591 w 1075004"/>
                <a:gd name="connsiteY75" fmla="*/ 226464 h 652173"/>
                <a:gd name="connsiteX76" fmla="*/ 925591 w 1075004"/>
                <a:gd name="connsiteY76" fmla="*/ 425710 h 652173"/>
                <a:gd name="connsiteX77" fmla="*/ 954893 w 1075004"/>
                <a:gd name="connsiteY77" fmla="*/ 455012 h 652173"/>
                <a:gd name="connsiteX78" fmla="*/ 954893 w 1075004"/>
                <a:gd name="connsiteY78" fmla="*/ 455011 h 652173"/>
                <a:gd name="connsiteX79" fmla="*/ 984194 w 1075004"/>
                <a:gd name="connsiteY79" fmla="*/ 425710 h 652173"/>
                <a:gd name="connsiteX80" fmla="*/ 1075004 w 1075004"/>
                <a:gd name="connsiteY80" fmla="*/ 402269 h 652173"/>
                <a:gd name="connsiteX81" fmla="*/ 1075004 w 1075004"/>
                <a:gd name="connsiteY81" fmla="*/ 249904 h 652173"/>
                <a:gd name="connsiteX82" fmla="*/ 1045703 w 1075004"/>
                <a:gd name="connsiteY82" fmla="*/ 220603 h 652173"/>
                <a:gd name="connsiteX83" fmla="*/ 1016402 w 1075004"/>
                <a:gd name="connsiteY83" fmla="*/ 249904 h 652173"/>
                <a:gd name="connsiteX84" fmla="*/ 1016402 w 1075004"/>
                <a:gd name="connsiteY84" fmla="*/ 402269 h 652173"/>
                <a:gd name="connsiteX85" fmla="*/ 1045703 w 1075004"/>
                <a:gd name="connsiteY85" fmla="*/ 431570 h 652173"/>
                <a:gd name="connsiteX86" fmla="*/ 1045703 w 1075004"/>
                <a:gd name="connsiteY86" fmla="*/ 431570 h 652173"/>
                <a:gd name="connsiteX87" fmla="*/ 1075004 w 1075004"/>
                <a:gd name="connsiteY87" fmla="*/ 402269 h 652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075004" h="652173">
                  <a:moveTo>
                    <a:pt x="782320" y="253919"/>
                  </a:moveTo>
                  <a:cubicBezTo>
                    <a:pt x="781500" y="263286"/>
                    <a:pt x="773242" y="270216"/>
                    <a:pt x="763875" y="269396"/>
                  </a:cubicBezTo>
                  <a:cubicBezTo>
                    <a:pt x="649707" y="259408"/>
                    <a:pt x="535539" y="249420"/>
                    <a:pt x="421371" y="239431"/>
                  </a:cubicBezTo>
                  <a:lnTo>
                    <a:pt x="421370" y="253854"/>
                  </a:lnTo>
                  <a:lnTo>
                    <a:pt x="447078" y="253854"/>
                  </a:lnTo>
                  <a:cubicBezTo>
                    <a:pt x="456482" y="253853"/>
                    <a:pt x="464104" y="261477"/>
                    <a:pt x="464104" y="270880"/>
                  </a:cubicBezTo>
                  <a:lnTo>
                    <a:pt x="464104" y="270879"/>
                  </a:lnTo>
                  <a:cubicBezTo>
                    <a:pt x="464104" y="280282"/>
                    <a:pt x="456482" y="287905"/>
                    <a:pt x="447079" y="287905"/>
                  </a:cubicBezTo>
                  <a:cubicBezTo>
                    <a:pt x="438509" y="287905"/>
                    <a:pt x="429940" y="287905"/>
                    <a:pt x="421371" y="287905"/>
                  </a:cubicBezTo>
                  <a:lnTo>
                    <a:pt x="421371" y="311227"/>
                  </a:lnTo>
                  <a:lnTo>
                    <a:pt x="447078" y="311227"/>
                  </a:lnTo>
                  <a:cubicBezTo>
                    <a:pt x="456482" y="311227"/>
                    <a:pt x="464104" y="318850"/>
                    <a:pt x="464104" y="328253"/>
                  </a:cubicBezTo>
                  <a:lnTo>
                    <a:pt x="464104" y="328253"/>
                  </a:lnTo>
                  <a:cubicBezTo>
                    <a:pt x="464104" y="337655"/>
                    <a:pt x="456482" y="345279"/>
                    <a:pt x="447079" y="345279"/>
                  </a:cubicBezTo>
                  <a:cubicBezTo>
                    <a:pt x="438510" y="345279"/>
                    <a:pt x="429940" y="345279"/>
                    <a:pt x="421371" y="345279"/>
                  </a:cubicBezTo>
                  <a:lnTo>
                    <a:pt x="421371" y="368601"/>
                  </a:lnTo>
                  <a:lnTo>
                    <a:pt x="447078" y="368601"/>
                  </a:lnTo>
                  <a:cubicBezTo>
                    <a:pt x="456482" y="368601"/>
                    <a:pt x="464104" y="376224"/>
                    <a:pt x="464104" y="385627"/>
                  </a:cubicBezTo>
                  <a:lnTo>
                    <a:pt x="464104" y="385627"/>
                  </a:lnTo>
                  <a:cubicBezTo>
                    <a:pt x="464104" y="395030"/>
                    <a:pt x="456481" y="402652"/>
                    <a:pt x="447079" y="402653"/>
                  </a:cubicBezTo>
                  <a:cubicBezTo>
                    <a:pt x="438509" y="402653"/>
                    <a:pt x="429940" y="402652"/>
                    <a:pt x="421371" y="402653"/>
                  </a:cubicBezTo>
                  <a:lnTo>
                    <a:pt x="421370" y="417162"/>
                  </a:lnTo>
                  <a:lnTo>
                    <a:pt x="762268" y="381333"/>
                  </a:lnTo>
                  <a:cubicBezTo>
                    <a:pt x="771619" y="380350"/>
                    <a:pt x="779997" y="387134"/>
                    <a:pt x="780980" y="396486"/>
                  </a:cubicBezTo>
                  <a:cubicBezTo>
                    <a:pt x="781963" y="405837"/>
                    <a:pt x="775179" y="414214"/>
                    <a:pt x="765828" y="415197"/>
                  </a:cubicBezTo>
                  <a:cubicBezTo>
                    <a:pt x="649182" y="427457"/>
                    <a:pt x="532538" y="439718"/>
                    <a:pt x="415893" y="451977"/>
                  </a:cubicBezTo>
                  <a:cubicBezTo>
                    <a:pt x="406541" y="452960"/>
                    <a:pt x="398164" y="446176"/>
                    <a:pt x="397181" y="436824"/>
                  </a:cubicBezTo>
                  <a:cubicBezTo>
                    <a:pt x="396959" y="434720"/>
                    <a:pt x="397132" y="432665"/>
                    <a:pt x="398889" y="431060"/>
                  </a:cubicBezTo>
                  <a:lnTo>
                    <a:pt x="398669" y="430531"/>
                  </a:lnTo>
                  <a:lnTo>
                    <a:pt x="398669" y="402653"/>
                  </a:lnTo>
                  <a:lnTo>
                    <a:pt x="372962" y="402653"/>
                  </a:lnTo>
                  <a:cubicBezTo>
                    <a:pt x="363559" y="402653"/>
                    <a:pt x="355936" y="395031"/>
                    <a:pt x="355936" y="385627"/>
                  </a:cubicBezTo>
                  <a:cubicBezTo>
                    <a:pt x="355936" y="376224"/>
                    <a:pt x="363559" y="368601"/>
                    <a:pt x="372962" y="368601"/>
                  </a:cubicBezTo>
                  <a:lnTo>
                    <a:pt x="398669" y="368601"/>
                  </a:lnTo>
                  <a:lnTo>
                    <a:pt x="398670" y="345279"/>
                  </a:lnTo>
                  <a:lnTo>
                    <a:pt x="372962" y="345279"/>
                  </a:lnTo>
                  <a:cubicBezTo>
                    <a:pt x="363559" y="345279"/>
                    <a:pt x="355937" y="337656"/>
                    <a:pt x="355936" y="328253"/>
                  </a:cubicBezTo>
                  <a:cubicBezTo>
                    <a:pt x="355937" y="318850"/>
                    <a:pt x="363559" y="311227"/>
                    <a:pt x="372962" y="311228"/>
                  </a:cubicBezTo>
                  <a:lnTo>
                    <a:pt x="398669" y="311227"/>
                  </a:lnTo>
                  <a:lnTo>
                    <a:pt x="398669" y="287905"/>
                  </a:lnTo>
                  <a:lnTo>
                    <a:pt x="372962" y="287905"/>
                  </a:lnTo>
                  <a:cubicBezTo>
                    <a:pt x="363559" y="287905"/>
                    <a:pt x="355936" y="280283"/>
                    <a:pt x="355936" y="270880"/>
                  </a:cubicBezTo>
                  <a:cubicBezTo>
                    <a:pt x="355936" y="261477"/>
                    <a:pt x="363559" y="253854"/>
                    <a:pt x="372962" y="253854"/>
                  </a:cubicBezTo>
                  <a:lnTo>
                    <a:pt x="398670" y="253854"/>
                  </a:lnTo>
                  <a:lnTo>
                    <a:pt x="398670" y="226224"/>
                  </a:lnTo>
                  <a:cubicBezTo>
                    <a:pt x="398670" y="225699"/>
                    <a:pt x="398705" y="225182"/>
                    <a:pt x="399282" y="224745"/>
                  </a:cubicBezTo>
                  <a:lnTo>
                    <a:pt x="397876" y="220285"/>
                  </a:lnTo>
                  <a:cubicBezTo>
                    <a:pt x="398695" y="210917"/>
                    <a:pt x="406953" y="203988"/>
                    <a:pt x="416321" y="204807"/>
                  </a:cubicBezTo>
                  <a:lnTo>
                    <a:pt x="766843" y="235474"/>
                  </a:lnTo>
                  <a:cubicBezTo>
                    <a:pt x="776210" y="236294"/>
                    <a:pt x="783140" y="244551"/>
                    <a:pt x="782320" y="253919"/>
                  </a:cubicBezTo>
                  <a:close/>
                  <a:moveTo>
                    <a:pt x="787242" y="326087"/>
                  </a:moveTo>
                  <a:lnTo>
                    <a:pt x="785600" y="324445"/>
                  </a:lnTo>
                  <a:lnTo>
                    <a:pt x="785600" y="237207"/>
                  </a:lnTo>
                  <a:cubicBezTo>
                    <a:pt x="785600" y="202145"/>
                    <a:pt x="757177" y="173722"/>
                    <a:pt x="722116" y="173722"/>
                  </a:cubicBezTo>
                  <a:lnTo>
                    <a:pt x="634876" y="173722"/>
                  </a:lnTo>
                  <a:cubicBezTo>
                    <a:pt x="608806" y="147651"/>
                    <a:pt x="582735" y="121579"/>
                    <a:pt x="556664" y="95509"/>
                  </a:cubicBezTo>
                  <a:cubicBezTo>
                    <a:pt x="429319" y="-31836"/>
                    <a:pt x="222853" y="-31836"/>
                    <a:pt x="95508" y="95509"/>
                  </a:cubicBezTo>
                  <a:cubicBezTo>
                    <a:pt x="31836" y="159181"/>
                    <a:pt x="0" y="242634"/>
                    <a:pt x="0" y="326087"/>
                  </a:cubicBezTo>
                  <a:cubicBezTo>
                    <a:pt x="0" y="409540"/>
                    <a:pt x="31836" y="492992"/>
                    <a:pt x="95508" y="556665"/>
                  </a:cubicBezTo>
                  <a:cubicBezTo>
                    <a:pt x="222853" y="684010"/>
                    <a:pt x="429320" y="684010"/>
                    <a:pt x="556665" y="556665"/>
                  </a:cubicBezTo>
                  <a:lnTo>
                    <a:pt x="634877" y="478452"/>
                  </a:lnTo>
                  <a:lnTo>
                    <a:pt x="722116" y="478453"/>
                  </a:lnTo>
                  <a:cubicBezTo>
                    <a:pt x="757178" y="478452"/>
                    <a:pt x="785600" y="450030"/>
                    <a:pt x="785600" y="414968"/>
                  </a:cubicBezTo>
                  <a:lnTo>
                    <a:pt x="785600" y="327729"/>
                  </a:lnTo>
                  <a:close/>
                  <a:moveTo>
                    <a:pt x="893383" y="437430"/>
                  </a:moveTo>
                  <a:lnTo>
                    <a:pt x="893383" y="214743"/>
                  </a:lnTo>
                  <a:cubicBezTo>
                    <a:pt x="893383" y="198561"/>
                    <a:pt x="880265" y="185442"/>
                    <a:pt x="864082" y="185442"/>
                  </a:cubicBezTo>
                  <a:cubicBezTo>
                    <a:pt x="847900" y="185442"/>
                    <a:pt x="834781" y="198561"/>
                    <a:pt x="834781" y="214743"/>
                  </a:cubicBezTo>
                  <a:lnTo>
                    <a:pt x="834781" y="437431"/>
                  </a:lnTo>
                  <a:cubicBezTo>
                    <a:pt x="834781" y="453613"/>
                    <a:pt x="847900" y="466732"/>
                    <a:pt x="864082" y="466732"/>
                  </a:cubicBezTo>
                  <a:lnTo>
                    <a:pt x="864082" y="466731"/>
                  </a:lnTo>
                  <a:cubicBezTo>
                    <a:pt x="880265" y="466731"/>
                    <a:pt x="893383" y="453613"/>
                    <a:pt x="893383" y="437430"/>
                  </a:cubicBezTo>
                  <a:close/>
                  <a:moveTo>
                    <a:pt x="984194" y="425710"/>
                  </a:moveTo>
                  <a:lnTo>
                    <a:pt x="984193" y="226464"/>
                  </a:lnTo>
                  <a:cubicBezTo>
                    <a:pt x="984193" y="210281"/>
                    <a:pt x="971075" y="197163"/>
                    <a:pt x="954893" y="197162"/>
                  </a:cubicBezTo>
                  <a:cubicBezTo>
                    <a:pt x="938710" y="197163"/>
                    <a:pt x="925591" y="210281"/>
                    <a:pt x="925591" y="226464"/>
                  </a:cubicBezTo>
                  <a:lnTo>
                    <a:pt x="925591" y="425710"/>
                  </a:lnTo>
                  <a:cubicBezTo>
                    <a:pt x="925591" y="441893"/>
                    <a:pt x="938710" y="455012"/>
                    <a:pt x="954893" y="455012"/>
                  </a:cubicBezTo>
                  <a:lnTo>
                    <a:pt x="954893" y="455011"/>
                  </a:lnTo>
                  <a:cubicBezTo>
                    <a:pt x="971075" y="455011"/>
                    <a:pt x="984194" y="441892"/>
                    <a:pt x="984194" y="425710"/>
                  </a:cubicBezTo>
                  <a:close/>
                  <a:moveTo>
                    <a:pt x="1075004" y="402269"/>
                  </a:moveTo>
                  <a:lnTo>
                    <a:pt x="1075004" y="249904"/>
                  </a:lnTo>
                  <a:cubicBezTo>
                    <a:pt x="1075004" y="233721"/>
                    <a:pt x="1061885" y="220603"/>
                    <a:pt x="1045703" y="220603"/>
                  </a:cubicBezTo>
                  <a:cubicBezTo>
                    <a:pt x="1029520" y="220603"/>
                    <a:pt x="1016402" y="233721"/>
                    <a:pt x="1016402" y="249904"/>
                  </a:cubicBezTo>
                  <a:lnTo>
                    <a:pt x="1016402" y="402269"/>
                  </a:lnTo>
                  <a:cubicBezTo>
                    <a:pt x="1016402" y="418452"/>
                    <a:pt x="1029520" y="431570"/>
                    <a:pt x="1045703" y="431570"/>
                  </a:cubicBezTo>
                  <a:lnTo>
                    <a:pt x="1045703" y="431570"/>
                  </a:lnTo>
                  <a:cubicBezTo>
                    <a:pt x="1061885" y="431570"/>
                    <a:pt x="1075004" y="418451"/>
                    <a:pt x="1075004" y="4022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4"/>
          <p:cNvGrpSpPr/>
          <p:nvPr/>
        </p:nvGrpSpPr>
        <p:grpSpPr>
          <a:xfrm>
            <a:off x="2352186" y="588543"/>
            <a:ext cx="430792" cy="1658064"/>
            <a:chOff x="3158599" y="-1847"/>
            <a:chExt cx="762976" cy="2936601"/>
          </a:xfrm>
          <a:solidFill>
            <a:schemeClr val="accent4"/>
          </a:solidFill>
        </p:grpSpPr>
        <p:sp>
          <p:nvSpPr>
            <p:cNvPr id="7" name="Rectangle 5"/>
            <p:cNvSpPr/>
            <p:nvPr/>
          </p:nvSpPr>
          <p:spPr>
            <a:xfrm>
              <a:off x="3501625" y="-1847"/>
              <a:ext cx="7200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6"/>
            <p:cNvSpPr/>
            <p:nvPr/>
          </p:nvSpPr>
          <p:spPr>
            <a:xfrm rot="5400000" flipH="1">
              <a:off x="2911264" y="1924443"/>
              <a:ext cx="1257646" cy="762976"/>
            </a:xfrm>
            <a:custGeom>
              <a:avLst/>
              <a:gdLst>
                <a:gd name="connsiteX0" fmla="*/ 782320 w 1075004"/>
                <a:gd name="connsiteY0" fmla="*/ 253919 h 652173"/>
                <a:gd name="connsiteX1" fmla="*/ 763875 w 1075004"/>
                <a:gd name="connsiteY1" fmla="*/ 269396 h 652173"/>
                <a:gd name="connsiteX2" fmla="*/ 421371 w 1075004"/>
                <a:gd name="connsiteY2" fmla="*/ 239431 h 652173"/>
                <a:gd name="connsiteX3" fmla="*/ 421370 w 1075004"/>
                <a:gd name="connsiteY3" fmla="*/ 253854 h 652173"/>
                <a:gd name="connsiteX4" fmla="*/ 447078 w 1075004"/>
                <a:gd name="connsiteY4" fmla="*/ 253854 h 652173"/>
                <a:gd name="connsiteX5" fmla="*/ 464104 w 1075004"/>
                <a:gd name="connsiteY5" fmla="*/ 270880 h 652173"/>
                <a:gd name="connsiteX6" fmla="*/ 464104 w 1075004"/>
                <a:gd name="connsiteY6" fmla="*/ 270879 h 652173"/>
                <a:gd name="connsiteX7" fmla="*/ 447079 w 1075004"/>
                <a:gd name="connsiteY7" fmla="*/ 287905 h 652173"/>
                <a:gd name="connsiteX8" fmla="*/ 421371 w 1075004"/>
                <a:gd name="connsiteY8" fmla="*/ 287905 h 652173"/>
                <a:gd name="connsiteX9" fmla="*/ 421371 w 1075004"/>
                <a:gd name="connsiteY9" fmla="*/ 311227 h 652173"/>
                <a:gd name="connsiteX10" fmla="*/ 447078 w 1075004"/>
                <a:gd name="connsiteY10" fmla="*/ 311227 h 652173"/>
                <a:gd name="connsiteX11" fmla="*/ 464104 w 1075004"/>
                <a:gd name="connsiteY11" fmla="*/ 328253 h 652173"/>
                <a:gd name="connsiteX12" fmla="*/ 464104 w 1075004"/>
                <a:gd name="connsiteY12" fmla="*/ 328253 h 652173"/>
                <a:gd name="connsiteX13" fmla="*/ 447079 w 1075004"/>
                <a:gd name="connsiteY13" fmla="*/ 345278 h 652173"/>
                <a:gd name="connsiteX14" fmla="*/ 421371 w 1075004"/>
                <a:gd name="connsiteY14" fmla="*/ 345279 h 652173"/>
                <a:gd name="connsiteX15" fmla="*/ 421371 w 1075004"/>
                <a:gd name="connsiteY15" fmla="*/ 368601 h 652173"/>
                <a:gd name="connsiteX16" fmla="*/ 447078 w 1075004"/>
                <a:gd name="connsiteY16" fmla="*/ 368601 h 652173"/>
                <a:gd name="connsiteX17" fmla="*/ 464104 w 1075004"/>
                <a:gd name="connsiteY17" fmla="*/ 385627 h 652173"/>
                <a:gd name="connsiteX18" fmla="*/ 464104 w 1075004"/>
                <a:gd name="connsiteY18" fmla="*/ 385627 h 652173"/>
                <a:gd name="connsiteX19" fmla="*/ 447079 w 1075004"/>
                <a:gd name="connsiteY19" fmla="*/ 402652 h 652173"/>
                <a:gd name="connsiteX20" fmla="*/ 421371 w 1075004"/>
                <a:gd name="connsiteY20" fmla="*/ 402652 h 652173"/>
                <a:gd name="connsiteX21" fmla="*/ 421370 w 1075004"/>
                <a:gd name="connsiteY21" fmla="*/ 417162 h 652173"/>
                <a:gd name="connsiteX22" fmla="*/ 762268 w 1075004"/>
                <a:gd name="connsiteY22" fmla="*/ 381332 h 652173"/>
                <a:gd name="connsiteX23" fmla="*/ 780980 w 1075004"/>
                <a:gd name="connsiteY23" fmla="*/ 396486 h 652173"/>
                <a:gd name="connsiteX24" fmla="*/ 765828 w 1075004"/>
                <a:gd name="connsiteY24" fmla="*/ 415197 h 652173"/>
                <a:gd name="connsiteX25" fmla="*/ 415893 w 1075004"/>
                <a:gd name="connsiteY25" fmla="*/ 451977 h 652173"/>
                <a:gd name="connsiteX26" fmla="*/ 397181 w 1075004"/>
                <a:gd name="connsiteY26" fmla="*/ 436824 h 652173"/>
                <a:gd name="connsiteX27" fmla="*/ 398889 w 1075004"/>
                <a:gd name="connsiteY27" fmla="*/ 431060 h 652173"/>
                <a:gd name="connsiteX28" fmla="*/ 398669 w 1075004"/>
                <a:gd name="connsiteY28" fmla="*/ 430530 h 652173"/>
                <a:gd name="connsiteX29" fmla="*/ 398669 w 1075004"/>
                <a:gd name="connsiteY29" fmla="*/ 402652 h 652173"/>
                <a:gd name="connsiteX30" fmla="*/ 372962 w 1075004"/>
                <a:gd name="connsiteY30" fmla="*/ 402653 h 652173"/>
                <a:gd name="connsiteX31" fmla="*/ 355936 w 1075004"/>
                <a:gd name="connsiteY31" fmla="*/ 385627 h 652173"/>
                <a:gd name="connsiteX32" fmla="*/ 372962 w 1075004"/>
                <a:gd name="connsiteY32" fmla="*/ 368601 h 652173"/>
                <a:gd name="connsiteX33" fmla="*/ 398669 w 1075004"/>
                <a:gd name="connsiteY33" fmla="*/ 368601 h 652173"/>
                <a:gd name="connsiteX34" fmla="*/ 398670 w 1075004"/>
                <a:gd name="connsiteY34" fmla="*/ 345279 h 652173"/>
                <a:gd name="connsiteX35" fmla="*/ 372962 w 1075004"/>
                <a:gd name="connsiteY35" fmla="*/ 345279 h 652173"/>
                <a:gd name="connsiteX36" fmla="*/ 355936 w 1075004"/>
                <a:gd name="connsiteY36" fmla="*/ 328253 h 652173"/>
                <a:gd name="connsiteX37" fmla="*/ 372962 w 1075004"/>
                <a:gd name="connsiteY37" fmla="*/ 311228 h 652173"/>
                <a:gd name="connsiteX38" fmla="*/ 398669 w 1075004"/>
                <a:gd name="connsiteY38" fmla="*/ 311227 h 652173"/>
                <a:gd name="connsiteX39" fmla="*/ 398669 w 1075004"/>
                <a:gd name="connsiteY39" fmla="*/ 287905 h 652173"/>
                <a:gd name="connsiteX40" fmla="*/ 372962 w 1075004"/>
                <a:gd name="connsiteY40" fmla="*/ 287905 h 652173"/>
                <a:gd name="connsiteX41" fmla="*/ 355936 w 1075004"/>
                <a:gd name="connsiteY41" fmla="*/ 270880 h 652173"/>
                <a:gd name="connsiteX42" fmla="*/ 372962 w 1075004"/>
                <a:gd name="connsiteY42" fmla="*/ 253854 h 652173"/>
                <a:gd name="connsiteX43" fmla="*/ 398670 w 1075004"/>
                <a:gd name="connsiteY43" fmla="*/ 253854 h 652173"/>
                <a:gd name="connsiteX44" fmla="*/ 398670 w 1075004"/>
                <a:gd name="connsiteY44" fmla="*/ 226224 h 652173"/>
                <a:gd name="connsiteX45" fmla="*/ 399282 w 1075004"/>
                <a:gd name="connsiteY45" fmla="*/ 224745 h 652173"/>
                <a:gd name="connsiteX46" fmla="*/ 397876 w 1075004"/>
                <a:gd name="connsiteY46" fmla="*/ 220285 h 652173"/>
                <a:gd name="connsiteX47" fmla="*/ 416321 w 1075004"/>
                <a:gd name="connsiteY47" fmla="*/ 204807 h 652173"/>
                <a:gd name="connsiteX48" fmla="*/ 766843 w 1075004"/>
                <a:gd name="connsiteY48" fmla="*/ 235474 h 652173"/>
                <a:gd name="connsiteX49" fmla="*/ 782320 w 1075004"/>
                <a:gd name="connsiteY49" fmla="*/ 253919 h 652173"/>
                <a:gd name="connsiteX50" fmla="*/ 787242 w 1075004"/>
                <a:gd name="connsiteY50" fmla="*/ 326087 h 652173"/>
                <a:gd name="connsiteX51" fmla="*/ 785600 w 1075004"/>
                <a:gd name="connsiteY51" fmla="*/ 324445 h 652173"/>
                <a:gd name="connsiteX52" fmla="*/ 785600 w 1075004"/>
                <a:gd name="connsiteY52" fmla="*/ 237207 h 652173"/>
                <a:gd name="connsiteX53" fmla="*/ 722116 w 1075004"/>
                <a:gd name="connsiteY53" fmla="*/ 173722 h 652173"/>
                <a:gd name="connsiteX54" fmla="*/ 634876 w 1075004"/>
                <a:gd name="connsiteY54" fmla="*/ 173722 h 652173"/>
                <a:gd name="connsiteX55" fmla="*/ 556664 w 1075004"/>
                <a:gd name="connsiteY55" fmla="*/ 95509 h 652173"/>
                <a:gd name="connsiteX56" fmla="*/ 95508 w 1075004"/>
                <a:gd name="connsiteY56" fmla="*/ 95509 h 652173"/>
                <a:gd name="connsiteX57" fmla="*/ 0 w 1075004"/>
                <a:gd name="connsiteY57" fmla="*/ 326087 h 652173"/>
                <a:gd name="connsiteX58" fmla="*/ 95508 w 1075004"/>
                <a:gd name="connsiteY58" fmla="*/ 556665 h 652173"/>
                <a:gd name="connsiteX59" fmla="*/ 556665 w 1075004"/>
                <a:gd name="connsiteY59" fmla="*/ 556665 h 652173"/>
                <a:gd name="connsiteX60" fmla="*/ 634877 w 1075004"/>
                <a:gd name="connsiteY60" fmla="*/ 478452 h 652173"/>
                <a:gd name="connsiteX61" fmla="*/ 722116 w 1075004"/>
                <a:gd name="connsiteY61" fmla="*/ 478453 h 652173"/>
                <a:gd name="connsiteX62" fmla="*/ 785600 w 1075004"/>
                <a:gd name="connsiteY62" fmla="*/ 414968 h 652173"/>
                <a:gd name="connsiteX63" fmla="*/ 785600 w 1075004"/>
                <a:gd name="connsiteY63" fmla="*/ 327729 h 652173"/>
                <a:gd name="connsiteX64" fmla="*/ 893383 w 1075004"/>
                <a:gd name="connsiteY64" fmla="*/ 437430 h 652173"/>
                <a:gd name="connsiteX65" fmla="*/ 893383 w 1075004"/>
                <a:gd name="connsiteY65" fmla="*/ 214743 h 652173"/>
                <a:gd name="connsiteX66" fmla="*/ 864082 w 1075004"/>
                <a:gd name="connsiteY66" fmla="*/ 185442 h 652173"/>
                <a:gd name="connsiteX67" fmla="*/ 834781 w 1075004"/>
                <a:gd name="connsiteY67" fmla="*/ 214743 h 652173"/>
                <a:gd name="connsiteX68" fmla="*/ 834781 w 1075004"/>
                <a:gd name="connsiteY68" fmla="*/ 437431 h 652173"/>
                <a:gd name="connsiteX69" fmla="*/ 864082 w 1075004"/>
                <a:gd name="connsiteY69" fmla="*/ 466732 h 652173"/>
                <a:gd name="connsiteX70" fmla="*/ 864082 w 1075004"/>
                <a:gd name="connsiteY70" fmla="*/ 466731 h 652173"/>
                <a:gd name="connsiteX71" fmla="*/ 893383 w 1075004"/>
                <a:gd name="connsiteY71" fmla="*/ 437430 h 652173"/>
                <a:gd name="connsiteX72" fmla="*/ 984194 w 1075004"/>
                <a:gd name="connsiteY72" fmla="*/ 425710 h 652173"/>
                <a:gd name="connsiteX73" fmla="*/ 984193 w 1075004"/>
                <a:gd name="connsiteY73" fmla="*/ 226464 h 652173"/>
                <a:gd name="connsiteX74" fmla="*/ 954892 w 1075004"/>
                <a:gd name="connsiteY74" fmla="*/ 197162 h 652173"/>
                <a:gd name="connsiteX75" fmla="*/ 925591 w 1075004"/>
                <a:gd name="connsiteY75" fmla="*/ 226464 h 652173"/>
                <a:gd name="connsiteX76" fmla="*/ 925591 w 1075004"/>
                <a:gd name="connsiteY76" fmla="*/ 425710 h 652173"/>
                <a:gd name="connsiteX77" fmla="*/ 954892 w 1075004"/>
                <a:gd name="connsiteY77" fmla="*/ 455011 h 652173"/>
                <a:gd name="connsiteX78" fmla="*/ 954892 w 1075004"/>
                <a:gd name="connsiteY78" fmla="*/ 455011 h 652173"/>
                <a:gd name="connsiteX79" fmla="*/ 984194 w 1075004"/>
                <a:gd name="connsiteY79" fmla="*/ 425710 h 652173"/>
                <a:gd name="connsiteX80" fmla="*/ 1075004 w 1075004"/>
                <a:gd name="connsiteY80" fmla="*/ 402268 h 652173"/>
                <a:gd name="connsiteX81" fmla="*/ 1075004 w 1075004"/>
                <a:gd name="connsiteY81" fmla="*/ 249904 h 652173"/>
                <a:gd name="connsiteX82" fmla="*/ 1045703 w 1075004"/>
                <a:gd name="connsiteY82" fmla="*/ 220603 h 652173"/>
                <a:gd name="connsiteX83" fmla="*/ 1016402 w 1075004"/>
                <a:gd name="connsiteY83" fmla="*/ 249904 h 652173"/>
                <a:gd name="connsiteX84" fmla="*/ 1016402 w 1075004"/>
                <a:gd name="connsiteY84" fmla="*/ 402269 h 652173"/>
                <a:gd name="connsiteX85" fmla="*/ 1045703 w 1075004"/>
                <a:gd name="connsiteY85" fmla="*/ 431570 h 652173"/>
                <a:gd name="connsiteX86" fmla="*/ 1045703 w 1075004"/>
                <a:gd name="connsiteY86" fmla="*/ 431570 h 652173"/>
                <a:gd name="connsiteX87" fmla="*/ 1075004 w 1075004"/>
                <a:gd name="connsiteY87" fmla="*/ 402268 h 652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075004" h="652173">
                  <a:moveTo>
                    <a:pt x="782320" y="253919"/>
                  </a:moveTo>
                  <a:cubicBezTo>
                    <a:pt x="781500" y="263286"/>
                    <a:pt x="773242" y="270215"/>
                    <a:pt x="763875" y="269396"/>
                  </a:cubicBezTo>
                  <a:cubicBezTo>
                    <a:pt x="649707" y="259408"/>
                    <a:pt x="535539" y="249420"/>
                    <a:pt x="421371" y="239431"/>
                  </a:cubicBezTo>
                  <a:lnTo>
                    <a:pt x="421370" y="253854"/>
                  </a:lnTo>
                  <a:lnTo>
                    <a:pt x="447078" y="253854"/>
                  </a:lnTo>
                  <a:cubicBezTo>
                    <a:pt x="456482" y="253853"/>
                    <a:pt x="464104" y="261476"/>
                    <a:pt x="464104" y="270880"/>
                  </a:cubicBezTo>
                  <a:lnTo>
                    <a:pt x="464104" y="270879"/>
                  </a:lnTo>
                  <a:cubicBezTo>
                    <a:pt x="464104" y="280282"/>
                    <a:pt x="456482" y="287905"/>
                    <a:pt x="447079" y="287905"/>
                  </a:cubicBezTo>
                  <a:cubicBezTo>
                    <a:pt x="438509" y="287905"/>
                    <a:pt x="429940" y="287905"/>
                    <a:pt x="421371" y="287905"/>
                  </a:cubicBezTo>
                  <a:lnTo>
                    <a:pt x="421371" y="311227"/>
                  </a:lnTo>
                  <a:lnTo>
                    <a:pt x="447078" y="311227"/>
                  </a:lnTo>
                  <a:cubicBezTo>
                    <a:pt x="456482" y="311227"/>
                    <a:pt x="464104" y="318850"/>
                    <a:pt x="464104" y="328253"/>
                  </a:cubicBezTo>
                  <a:lnTo>
                    <a:pt x="464104" y="328253"/>
                  </a:lnTo>
                  <a:cubicBezTo>
                    <a:pt x="464104" y="337655"/>
                    <a:pt x="456482" y="345278"/>
                    <a:pt x="447079" y="345278"/>
                  </a:cubicBezTo>
                  <a:cubicBezTo>
                    <a:pt x="438510" y="345278"/>
                    <a:pt x="429940" y="345278"/>
                    <a:pt x="421371" y="345279"/>
                  </a:cubicBezTo>
                  <a:lnTo>
                    <a:pt x="421371" y="368601"/>
                  </a:lnTo>
                  <a:lnTo>
                    <a:pt x="447078" y="368601"/>
                  </a:lnTo>
                  <a:cubicBezTo>
                    <a:pt x="456482" y="368601"/>
                    <a:pt x="464104" y="376223"/>
                    <a:pt x="464104" y="385627"/>
                  </a:cubicBezTo>
                  <a:lnTo>
                    <a:pt x="464104" y="385627"/>
                  </a:lnTo>
                  <a:cubicBezTo>
                    <a:pt x="464104" y="395030"/>
                    <a:pt x="456481" y="402652"/>
                    <a:pt x="447079" y="402652"/>
                  </a:cubicBezTo>
                  <a:cubicBezTo>
                    <a:pt x="438509" y="402652"/>
                    <a:pt x="429940" y="402652"/>
                    <a:pt x="421371" y="402652"/>
                  </a:cubicBezTo>
                  <a:lnTo>
                    <a:pt x="421370" y="417162"/>
                  </a:lnTo>
                  <a:lnTo>
                    <a:pt x="762268" y="381332"/>
                  </a:lnTo>
                  <a:cubicBezTo>
                    <a:pt x="771619" y="380350"/>
                    <a:pt x="779997" y="387134"/>
                    <a:pt x="780980" y="396486"/>
                  </a:cubicBezTo>
                  <a:cubicBezTo>
                    <a:pt x="781963" y="405837"/>
                    <a:pt x="775179" y="414214"/>
                    <a:pt x="765828" y="415197"/>
                  </a:cubicBezTo>
                  <a:cubicBezTo>
                    <a:pt x="649182" y="427457"/>
                    <a:pt x="532538" y="439718"/>
                    <a:pt x="415893" y="451977"/>
                  </a:cubicBezTo>
                  <a:cubicBezTo>
                    <a:pt x="406541" y="452960"/>
                    <a:pt x="398164" y="446176"/>
                    <a:pt x="397181" y="436824"/>
                  </a:cubicBezTo>
                  <a:cubicBezTo>
                    <a:pt x="396959" y="434720"/>
                    <a:pt x="397132" y="432665"/>
                    <a:pt x="398889" y="431060"/>
                  </a:cubicBezTo>
                  <a:lnTo>
                    <a:pt x="398669" y="430530"/>
                  </a:lnTo>
                  <a:lnTo>
                    <a:pt x="398669" y="402652"/>
                  </a:lnTo>
                  <a:lnTo>
                    <a:pt x="372962" y="402653"/>
                  </a:lnTo>
                  <a:cubicBezTo>
                    <a:pt x="363559" y="402653"/>
                    <a:pt x="355936" y="395031"/>
                    <a:pt x="355936" y="385627"/>
                  </a:cubicBezTo>
                  <a:cubicBezTo>
                    <a:pt x="355936" y="376224"/>
                    <a:pt x="363559" y="368601"/>
                    <a:pt x="372962" y="368601"/>
                  </a:cubicBezTo>
                  <a:lnTo>
                    <a:pt x="398669" y="368601"/>
                  </a:lnTo>
                  <a:lnTo>
                    <a:pt x="398670" y="345279"/>
                  </a:lnTo>
                  <a:lnTo>
                    <a:pt x="372962" y="345279"/>
                  </a:lnTo>
                  <a:cubicBezTo>
                    <a:pt x="363559" y="345278"/>
                    <a:pt x="355937" y="337656"/>
                    <a:pt x="355936" y="328253"/>
                  </a:cubicBezTo>
                  <a:cubicBezTo>
                    <a:pt x="355937" y="318850"/>
                    <a:pt x="363559" y="311227"/>
                    <a:pt x="372962" y="311228"/>
                  </a:cubicBezTo>
                  <a:lnTo>
                    <a:pt x="398669" y="311227"/>
                  </a:lnTo>
                  <a:lnTo>
                    <a:pt x="398669" y="287905"/>
                  </a:lnTo>
                  <a:lnTo>
                    <a:pt x="372962" y="287905"/>
                  </a:lnTo>
                  <a:cubicBezTo>
                    <a:pt x="363559" y="287905"/>
                    <a:pt x="355936" y="280283"/>
                    <a:pt x="355936" y="270880"/>
                  </a:cubicBezTo>
                  <a:cubicBezTo>
                    <a:pt x="355936" y="261476"/>
                    <a:pt x="363559" y="253854"/>
                    <a:pt x="372962" y="253854"/>
                  </a:cubicBezTo>
                  <a:lnTo>
                    <a:pt x="398670" y="253854"/>
                  </a:lnTo>
                  <a:lnTo>
                    <a:pt x="398670" y="226224"/>
                  </a:lnTo>
                  <a:cubicBezTo>
                    <a:pt x="398670" y="225699"/>
                    <a:pt x="398705" y="225182"/>
                    <a:pt x="399282" y="224745"/>
                  </a:cubicBezTo>
                  <a:lnTo>
                    <a:pt x="397876" y="220285"/>
                  </a:lnTo>
                  <a:cubicBezTo>
                    <a:pt x="398695" y="210917"/>
                    <a:pt x="406953" y="203988"/>
                    <a:pt x="416321" y="204807"/>
                  </a:cubicBezTo>
                  <a:lnTo>
                    <a:pt x="766843" y="235474"/>
                  </a:lnTo>
                  <a:cubicBezTo>
                    <a:pt x="776210" y="236294"/>
                    <a:pt x="783140" y="244551"/>
                    <a:pt x="782320" y="253919"/>
                  </a:cubicBezTo>
                  <a:close/>
                  <a:moveTo>
                    <a:pt x="787242" y="326087"/>
                  </a:moveTo>
                  <a:lnTo>
                    <a:pt x="785600" y="324445"/>
                  </a:lnTo>
                  <a:lnTo>
                    <a:pt x="785600" y="237207"/>
                  </a:lnTo>
                  <a:cubicBezTo>
                    <a:pt x="785600" y="202145"/>
                    <a:pt x="757177" y="173722"/>
                    <a:pt x="722116" y="173722"/>
                  </a:cubicBezTo>
                  <a:lnTo>
                    <a:pt x="634876" y="173722"/>
                  </a:lnTo>
                  <a:cubicBezTo>
                    <a:pt x="608806" y="147651"/>
                    <a:pt x="582735" y="121579"/>
                    <a:pt x="556664" y="95509"/>
                  </a:cubicBezTo>
                  <a:cubicBezTo>
                    <a:pt x="429319" y="-31836"/>
                    <a:pt x="222853" y="-31836"/>
                    <a:pt x="95508" y="95509"/>
                  </a:cubicBezTo>
                  <a:cubicBezTo>
                    <a:pt x="31836" y="159181"/>
                    <a:pt x="0" y="242634"/>
                    <a:pt x="0" y="326087"/>
                  </a:cubicBezTo>
                  <a:cubicBezTo>
                    <a:pt x="0" y="409540"/>
                    <a:pt x="31836" y="492992"/>
                    <a:pt x="95508" y="556665"/>
                  </a:cubicBezTo>
                  <a:cubicBezTo>
                    <a:pt x="222853" y="684010"/>
                    <a:pt x="429320" y="684010"/>
                    <a:pt x="556665" y="556665"/>
                  </a:cubicBezTo>
                  <a:lnTo>
                    <a:pt x="634877" y="478452"/>
                  </a:lnTo>
                  <a:lnTo>
                    <a:pt x="722116" y="478453"/>
                  </a:lnTo>
                  <a:cubicBezTo>
                    <a:pt x="757178" y="478452"/>
                    <a:pt x="785600" y="450029"/>
                    <a:pt x="785600" y="414968"/>
                  </a:cubicBezTo>
                  <a:lnTo>
                    <a:pt x="785600" y="327729"/>
                  </a:lnTo>
                  <a:close/>
                  <a:moveTo>
                    <a:pt x="893383" y="437430"/>
                  </a:moveTo>
                  <a:lnTo>
                    <a:pt x="893383" y="214743"/>
                  </a:lnTo>
                  <a:cubicBezTo>
                    <a:pt x="893383" y="198561"/>
                    <a:pt x="880265" y="185442"/>
                    <a:pt x="864082" y="185442"/>
                  </a:cubicBezTo>
                  <a:cubicBezTo>
                    <a:pt x="847900" y="185442"/>
                    <a:pt x="834781" y="198561"/>
                    <a:pt x="834781" y="214743"/>
                  </a:cubicBezTo>
                  <a:lnTo>
                    <a:pt x="834781" y="437431"/>
                  </a:lnTo>
                  <a:cubicBezTo>
                    <a:pt x="834781" y="453613"/>
                    <a:pt x="847900" y="466732"/>
                    <a:pt x="864082" y="466732"/>
                  </a:cubicBezTo>
                  <a:lnTo>
                    <a:pt x="864082" y="466731"/>
                  </a:lnTo>
                  <a:cubicBezTo>
                    <a:pt x="880265" y="466731"/>
                    <a:pt x="893383" y="453613"/>
                    <a:pt x="893383" y="437430"/>
                  </a:cubicBezTo>
                  <a:close/>
                  <a:moveTo>
                    <a:pt x="984194" y="425710"/>
                  </a:moveTo>
                  <a:lnTo>
                    <a:pt x="984193" y="226464"/>
                  </a:lnTo>
                  <a:cubicBezTo>
                    <a:pt x="984193" y="210281"/>
                    <a:pt x="971075" y="197163"/>
                    <a:pt x="954892" y="197162"/>
                  </a:cubicBezTo>
                  <a:cubicBezTo>
                    <a:pt x="938710" y="197163"/>
                    <a:pt x="925591" y="210281"/>
                    <a:pt x="925591" y="226464"/>
                  </a:cubicBezTo>
                  <a:lnTo>
                    <a:pt x="925591" y="425710"/>
                  </a:lnTo>
                  <a:cubicBezTo>
                    <a:pt x="925591" y="441893"/>
                    <a:pt x="938710" y="455011"/>
                    <a:pt x="954892" y="455011"/>
                  </a:cubicBezTo>
                  <a:lnTo>
                    <a:pt x="954892" y="455011"/>
                  </a:lnTo>
                  <a:cubicBezTo>
                    <a:pt x="971075" y="455011"/>
                    <a:pt x="984194" y="441892"/>
                    <a:pt x="984194" y="425710"/>
                  </a:cubicBezTo>
                  <a:close/>
                  <a:moveTo>
                    <a:pt x="1075004" y="402268"/>
                  </a:moveTo>
                  <a:lnTo>
                    <a:pt x="1075004" y="249904"/>
                  </a:lnTo>
                  <a:cubicBezTo>
                    <a:pt x="1075004" y="233721"/>
                    <a:pt x="1061885" y="220603"/>
                    <a:pt x="1045703" y="220603"/>
                  </a:cubicBezTo>
                  <a:cubicBezTo>
                    <a:pt x="1029520" y="220603"/>
                    <a:pt x="1016402" y="233721"/>
                    <a:pt x="1016402" y="249904"/>
                  </a:cubicBezTo>
                  <a:lnTo>
                    <a:pt x="1016402" y="402269"/>
                  </a:lnTo>
                  <a:cubicBezTo>
                    <a:pt x="1016402" y="418451"/>
                    <a:pt x="1029520" y="431570"/>
                    <a:pt x="1045703" y="431570"/>
                  </a:cubicBezTo>
                  <a:lnTo>
                    <a:pt x="1045703" y="431570"/>
                  </a:lnTo>
                  <a:cubicBezTo>
                    <a:pt x="1061885" y="431570"/>
                    <a:pt x="1075004" y="418451"/>
                    <a:pt x="1075004" y="402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1466600" y="-16722"/>
            <a:ext cx="1077996" cy="4117059"/>
            <a:chOff x="2015424" y="-1847"/>
            <a:chExt cx="1437328" cy="5489412"/>
          </a:xfrm>
        </p:grpSpPr>
        <p:sp>
          <p:nvSpPr>
            <p:cNvPr id="10" name="Rectangle 8"/>
            <p:cNvSpPr/>
            <p:nvPr/>
          </p:nvSpPr>
          <p:spPr>
            <a:xfrm>
              <a:off x="2701620" y="-1847"/>
              <a:ext cx="72000" cy="40233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51"/>
            <p:cNvSpPr/>
            <p:nvPr/>
          </p:nvSpPr>
          <p:spPr>
            <a:xfrm rot="5400000" flipH="1">
              <a:off x="1970982" y="4005795"/>
              <a:ext cx="1526212" cy="1437328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0"/>
          <p:cNvGrpSpPr/>
          <p:nvPr/>
        </p:nvGrpSpPr>
        <p:grpSpPr>
          <a:xfrm>
            <a:off x="521682" y="959437"/>
            <a:ext cx="442657" cy="2105375"/>
            <a:chOff x="808111" y="-1847"/>
            <a:chExt cx="762978" cy="3628896"/>
          </a:xfrm>
          <a:solidFill>
            <a:schemeClr val="accent2"/>
          </a:solidFill>
        </p:grpSpPr>
        <p:sp>
          <p:nvSpPr>
            <p:cNvPr id="13" name="Rectangle 11"/>
            <p:cNvSpPr/>
            <p:nvPr/>
          </p:nvSpPr>
          <p:spPr>
            <a:xfrm>
              <a:off x="1152817" y="-1847"/>
              <a:ext cx="72000" cy="23774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2"/>
            <p:cNvSpPr/>
            <p:nvPr/>
          </p:nvSpPr>
          <p:spPr>
            <a:xfrm rot="5400000" flipH="1">
              <a:off x="560777" y="2616737"/>
              <a:ext cx="1257646" cy="762978"/>
            </a:xfrm>
            <a:custGeom>
              <a:avLst/>
              <a:gdLst>
                <a:gd name="connsiteX0" fmla="*/ 782320 w 1075004"/>
                <a:gd name="connsiteY0" fmla="*/ 253920 h 652174"/>
                <a:gd name="connsiteX1" fmla="*/ 763875 w 1075004"/>
                <a:gd name="connsiteY1" fmla="*/ 269397 h 652174"/>
                <a:gd name="connsiteX2" fmla="*/ 421371 w 1075004"/>
                <a:gd name="connsiteY2" fmla="*/ 239432 h 652174"/>
                <a:gd name="connsiteX3" fmla="*/ 421370 w 1075004"/>
                <a:gd name="connsiteY3" fmla="*/ 253855 h 652174"/>
                <a:gd name="connsiteX4" fmla="*/ 447078 w 1075004"/>
                <a:gd name="connsiteY4" fmla="*/ 253855 h 652174"/>
                <a:gd name="connsiteX5" fmla="*/ 464104 w 1075004"/>
                <a:gd name="connsiteY5" fmla="*/ 270881 h 652174"/>
                <a:gd name="connsiteX6" fmla="*/ 464104 w 1075004"/>
                <a:gd name="connsiteY6" fmla="*/ 270880 h 652174"/>
                <a:gd name="connsiteX7" fmla="*/ 447079 w 1075004"/>
                <a:gd name="connsiteY7" fmla="*/ 287906 h 652174"/>
                <a:gd name="connsiteX8" fmla="*/ 421371 w 1075004"/>
                <a:gd name="connsiteY8" fmla="*/ 287906 h 652174"/>
                <a:gd name="connsiteX9" fmla="*/ 421371 w 1075004"/>
                <a:gd name="connsiteY9" fmla="*/ 311228 h 652174"/>
                <a:gd name="connsiteX10" fmla="*/ 447078 w 1075004"/>
                <a:gd name="connsiteY10" fmla="*/ 311228 h 652174"/>
                <a:gd name="connsiteX11" fmla="*/ 464104 w 1075004"/>
                <a:gd name="connsiteY11" fmla="*/ 328254 h 652174"/>
                <a:gd name="connsiteX12" fmla="*/ 464104 w 1075004"/>
                <a:gd name="connsiteY12" fmla="*/ 328254 h 652174"/>
                <a:gd name="connsiteX13" fmla="*/ 447079 w 1075004"/>
                <a:gd name="connsiteY13" fmla="*/ 345279 h 652174"/>
                <a:gd name="connsiteX14" fmla="*/ 421371 w 1075004"/>
                <a:gd name="connsiteY14" fmla="*/ 345280 h 652174"/>
                <a:gd name="connsiteX15" fmla="*/ 421371 w 1075004"/>
                <a:gd name="connsiteY15" fmla="*/ 368602 h 652174"/>
                <a:gd name="connsiteX16" fmla="*/ 447078 w 1075004"/>
                <a:gd name="connsiteY16" fmla="*/ 368602 h 652174"/>
                <a:gd name="connsiteX17" fmla="*/ 464104 w 1075004"/>
                <a:gd name="connsiteY17" fmla="*/ 385628 h 652174"/>
                <a:gd name="connsiteX18" fmla="*/ 464104 w 1075004"/>
                <a:gd name="connsiteY18" fmla="*/ 385628 h 652174"/>
                <a:gd name="connsiteX19" fmla="*/ 447079 w 1075004"/>
                <a:gd name="connsiteY19" fmla="*/ 402653 h 652174"/>
                <a:gd name="connsiteX20" fmla="*/ 421371 w 1075004"/>
                <a:gd name="connsiteY20" fmla="*/ 402653 h 652174"/>
                <a:gd name="connsiteX21" fmla="*/ 421370 w 1075004"/>
                <a:gd name="connsiteY21" fmla="*/ 417163 h 652174"/>
                <a:gd name="connsiteX22" fmla="*/ 762268 w 1075004"/>
                <a:gd name="connsiteY22" fmla="*/ 381333 h 652174"/>
                <a:gd name="connsiteX23" fmla="*/ 780980 w 1075004"/>
                <a:gd name="connsiteY23" fmla="*/ 396486 h 652174"/>
                <a:gd name="connsiteX24" fmla="*/ 765828 w 1075004"/>
                <a:gd name="connsiteY24" fmla="*/ 415198 h 652174"/>
                <a:gd name="connsiteX25" fmla="*/ 415893 w 1075004"/>
                <a:gd name="connsiteY25" fmla="*/ 451978 h 652174"/>
                <a:gd name="connsiteX26" fmla="*/ 397181 w 1075004"/>
                <a:gd name="connsiteY26" fmla="*/ 436825 h 652174"/>
                <a:gd name="connsiteX27" fmla="*/ 398889 w 1075004"/>
                <a:gd name="connsiteY27" fmla="*/ 431061 h 652174"/>
                <a:gd name="connsiteX28" fmla="*/ 398669 w 1075004"/>
                <a:gd name="connsiteY28" fmla="*/ 430531 h 652174"/>
                <a:gd name="connsiteX29" fmla="*/ 398669 w 1075004"/>
                <a:gd name="connsiteY29" fmla="*/ 402653 h 652174"/>
                <a:gd name="connsiteX30" fmla="*/ 372962 w 1075004"/>
                <a:gd name="connsiteY30" fmla="*/ 402654 h 652174"/>
                <a:gd name="connsiteX31" fmla="*/ 355936 w 1075004"/>
                <a:gd name="connsiteY31" fmla="*/ 385628 h 652174"/>
                <a:gd name="connsiteX32" fmla="*/ 372962 w 1075004"/>
                <a:gd name="connsiteY32" fmla="*/ 368602 h 652174"/>
                <a:gd name="connsiteX33" fmla="*/ 398669 w 1075004"/>
                <a:gd name="connsiteY33" fmla="*/ 368602 h 652174"/>
                <a:gd name="connsiteX34" fmla="*/ 398670 w 1075004"/>
                <a:gd name="connsiteY34" fmla="*/ 345280 h 652174"/>
                <a:gd name="connsiteX35" fmla="*/ 372962 w 1075004"/>
                <a:gd name="connsiteY35" fmla="*/ 345280 h 652174"/>
                <a:gd name="connsiteX36" fmla="*/ 355936 w 1075004"/>
                <a:gd name="connsiteY36" fmla="*/ 328254 h 652174"/>
                <a:gd name="connsiteX37" fmla="*/ 372962 w 1075004"/>
                <a:gd name="connsiteY37" fmla="*/ 311229 h 652174"/>
                <a:gd name="connsiteX38" fmla="*/ 398669 w 1075004"/>
                <a:gd name="connsiteY38" fmla="*/ 311228 h 652174"/>
                <a:gd name="connsiteX39" fmla="*/ 398669 w 1075004"/>
                <a:gd name="connsiteY39" fmla="*/ 287906 h 652174"/>
                <a:gd name="connsiteX40" fmla="*/ 372962 w 1075004"/>
                <a:gd name="connsiteY40" fmla="*/ 287906 h 652174"/>
                <a:gd name="connsiteX41" fmla="*/ 355936 w 1075004"/>
                <a:gd name="connsiteY41" fmla="*/ 270881 h 652174"/>
                <a:gd name="connsiteX42" fmla="*/ 372962 w 1075004"/>
                <a:gd name="connsiteY42" fmla="*/ 253855 h 652174"/>
                <a:gd name="connsiteX43" fmla="*/ 398670 w 1075004"/>
                <a:gd name="connsiteY43" fmla="*/ 253855 h 652174"/>
                <a:gd name="connsiteX44" fmla="*/ 398670 w 1075004"/>
                <a:gd name="connsiteY44" fmla="*/ 226225 h 652174"/>
                <a:gd name="connsiteX45" fmla="*/ 399282 w 1075004"/>
                <a:gd name="connsiteY45" fmla="*/ 224746 h 652174"/>
                <a:gd name="connsiteX46" fmla="*/ 397876 w 1075004"/>
                <a:gd name="connsiteY46" fmla="*/ 220286 h 652174"/>
                <a:gd name="connsiteX47" fmla="*/ 416321 w 1075004"/>
                <a:gd name="connsiteY47" fmla="*/ 204808 h 652174"/>
                <a:gd name="connsiteX48" fmla="*/ 766843 w 1075004"/>
                <a:gd name="connsiteY48" fmla="*/ 235475 h 652174"/>
                <a:gd name="connsiteX49" fmla="*/ 782320 w 1075004"/>
                <a:gd name="connsiteY49" fmla="*/ 253920 h 652174"/>
                <a:gd name="connsiteX50" fmla="*/ 787242 w 1075004"/>
                <a:gd name="connsiteY50" fmla="*/ 326088 h 652174"/>
                <a:gd name="connsiteX51" fmla="*/ 785600 w 1075004"/>
                <a:gd name="connsiteY51" fmla="*/ 324446 h 652174"/>
                <a:gd name="connsiteX52" fmla="*/ 785600 w 1075004"/>
                <a:gd name="connsiteY52" fmla="*/ 237208 h 652174"/>
                <a:gd name="connsiteX53" fmla="*/ 722116 w 1075004"/>
                <a:gd name="connsiteY53" fmla="*/ 173723 h 652174"/>
                <a:gd name="connsiteX54" fmla="*/ 634876 w 1075004"/>
                <a:gd name="connsiteY54" fmla="*/ 173723 h 652174"/>
                <a:gd name="connsiteX55" fmla="*/ 556664 w 1075004"/>
                <a:gd name="connsiteY55" fmla="*/ 95510 h 652174"/>
                <a:gd name="connsiteX56" fmla="*/ 95508 w 1075004"/>
                <a:gd name="connsiteY56" fmla="*/ 95510 h 652174"/>
                <a:gd name="connsiteX57" fmla="*/ 0 w 1075004"/>
                <a:gd name="connsiteY57" fmla="*/ 326088 h 652174"/>
                <a:gd name="connsiteX58" fmla="*/ 95508 w 1075004"/>
                <a:gd name="connsiteY58" fmla="*/ 556666 h 652174"/>
                <a:gd name="connsiteX59" fmla="*/ 556665 w 1075004"/>
                <a:gd name="connsiteY59" fmla="*/ 556666 h 652174"/>
                <a:gd name="connsiteX60" fmla="*/ 634877 w 1075004"/>
                <a:gd name="connsiteY60" fmla="*/ 478453 h 652174"/>
                <a:gd name="connsiteX61" fmla="*/ 722116 w 1075004"/>
                <a:gd name="connsiteY61" fmla="*/ 478454 h 652174"/>
                <a:gd name="connsiteX62" fmla="*/ 785600 w 1075004"/>
                <a:gd name="connsiteY62" fmla="*/ 414969 h 652174"/>
                <a:gd name="connsiteX63" fmla="*/ 785600 w 1075004"/>
                <a:gd name="connsiteY63" fmla="*/ 327730 h 652174"/>
                <a:gd name="connsiteX64" fmla="*/ 893383 w 1075004"/>
                <a:gd name="connsiteY64" fmla="*/ 437431 h 652174"/>
                <a:gd name="connsiteX65" fmla="*/ 893383 w 1075004"/>
                <a:gd name="connsiteY65" fmla="*/ 214744 h 652174"/>
                <a:gd name="connsiteX66" fmla="*/ 864082 w 1075004"/>
                <a:gd name="connsiteY66" fmla="*/ 185443 h 652174"/>
                <a:gd name="connsiteX67" fmla="*/ 834781 w 1075004"/>
                <a:gd name="connsiteY67" fmla="*/ 214744 h 652174"/>
                <a:gd name="connsiteX68" fmla="*/ 834781 w 1075004"/>
                <a:gd name="connsiteY68" fmla="*/ 437432 h 652174"/>
                <a:gd name="connsiteX69" fmla="*/ 864082 w 1075004"/>
                <a:gd name="connsiteY69" fmla="*/ 466733 h 652174"/>
                <a:gd name="connsiteX70" fmla="*/ 864082 w 1075004"/>
                <a:gd name="connsiteY70" fmla="*/ 466732 h 652174"/>
                <a:gd name="connsiteX71" fmla="*/ 893383 w 1075004"/>
                <a:gd name="connsiteY71" fmla="*/ 437431 h 652174"/>
                <a:gd name="connsiteX72" fmla="*/ 984194 w 1075004"/>
                <a:gd name="connsiteY72" fmla="*/ 425711 h 652174"/>
                <a:gd name="connsiteX73" fmla="*/ 984193 w 1075004"/>
                <a:gd name="connsiteY73" fmla="*/ 226464 h 652174"/>
                <a:gd name="connsiteX74" fmla="*/ 954893 w 1075004"/>
                <a:gd name="connsiteY74" fmla="*/ 197163 h 652174"/>
                <a:gd name="connsiteX75" fmla="*/ 925591 w 1075004"/>
                <a:gd name="connsiteY75" fmla="*/ 226464 h 652174"/>
                <a:gd name="connsiteX76" fmla="*/ 925591 w 1075004"/>
                <a:gd name="connsiteY76" fmla="*/ 425711 h 652174"/>
                <a:gd name="connsiteX77" fmla="*/ 954893 w 1075004"/>
                <a:gd name="connsiteY77" fmla="*/ 455012 h 652174"/>
                <a:gd name="connsiteX78" fmla="*/ 954893 w 1075004"/>
                <a:gd name="connsiteY78" fmla="*/ 455012 h 652174"/>
                <a:gd name="connsiteX79" fmla="*/ 984194 w 1075004"/>
                <a:gd name="connsiteY79" fmla="*/ 425711 h 652174"/>
                <a:gd name="connsiteX80" fmla="*/ 1075004 w 1075004"/>
                <a:gd name="connsiteY80" fmla="*/ 402269 h 652174"/>
                <a:gd name="connsiteX81" fmla="*/ 1075004 w 1075004"/>
                <a:gd name="connsiteY81" fmla="*/ 249905 h 652174"/>
                <a:gd name="connsiteX82" fmla="*/ 1045703 w 1075004"/>
                <a:gd name="connsiteY82" fmla="*/ 220604 h 652174"/>
                <a:gd name="connsiteX83" fmla="*/ 1016402 w 1075004"/>
                <a:gd name="connsiteY83" fmla="*/ 249905 h 652174"/>
                <a:gd name="connsiteX84" fmla="*/ 1016402 w 1075004"/>
                <a:gd name="connsiteY84" fmla="*/ 402270 h 652174"/>
                <a:gd name="connsiteX85" fmla="*/ 1045703 w 1075004"/>
                <a:gd name="connsiteY85" fmla="*/ 431571 h 652174"/>
                <a:gd name="connsiteX86" fmla="*/ 1045703 w 1075004"/>
                <a:gd name="connsiteY86" fmla="*/ 431571 h 652174"/>
                <a:gd name="connsiteX87" fmla="*/ 1075004 w 1075004"/>
                <a:gd name="connsiteY87" fmla="*/ 402269 h 652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075004" h="652174">
                  <a:moveTo>
                    <a:pt x="782320" y="253920"/>
                  </a:moveTo>
                  <a:cubicBezTo>
                    <a:pt x="781500" y="263287"/>
                    <a:pt x="773242" y="270216"/>
                    <a:pt x="763875" y="269397"/>
                  </a:cubicBezTo>
                  <a:cubicBezTo>
                    <a:pt x="649707" y="259409"/>
                    <a:pt x="535539" y="249421"/>
                    <a:pt x="421371" y="239432"/>
                  </a:cubicBezTo>
                  <a:lnTo>
                    <a:pt x="421370" y="253855"/>
                  </a:lnTo>
                  <a:lnTo>
                    <a:pt x="447078" y="253855"/>
                  </a:lnTo>
                  <a:cubicBezTo>
                    <a:pt x="456482" y="253854"/>
                    <a:pt x="464104" y="261477"/>
                    <a:pt x="464104" y="270881"/>
                  </a:cubicBezTo>
                  <a:lnTo>
                    <a:pt x="464104" y="270880"/>
                  </a:lnTo>
                  <a:cubicBezTo>
                    <a:pt x="464104" y="280283"/>
                    <a:pt x="456482" y="287906"/>
                    <a:pt x="447079" y="287906"/>
                  </a:cubicBezTo>
                  <a:cubicBezTo>
                    <a:pt x="438509" y="287906"/>
                    <a:pt x="429940" y="287905"/>
                    <a:pt x="421371" y="287906"/>
                  </a:cubicBezTo>
                  <a:lnTo>
                    <a:pt x="421371" y="311228"/>
                  </a:lnTo>
                  <a:lnTo>
                    <a:pt x="447078" y="311228"/>
                  </a:lnTo>
                  <a:cubicBezTo>
                    <a:pt x="456482" y="311228"/>
                    <a:pt x="464104" y="318851"/>
                    <a:pt x="464104" y="328254"/>
                  </a:cubicBezTo>
                  <a:lnTo>
                    <a:pt x="464104" y="328254"/>
                  </a:lnTo>
                  <a:cubicBezTo>
                    <a:pt x="464104" y="337656"/>
                    <a:pt x="456482" y="345279"/>
                    <a:pt x="447079" y="345279"/>
                  </a:cubicBezTo>
                  <a:cubicBezTo>
                    <a:pt x="438510" y="345279"/>
                    <a:pt x="429940" y="345279"/>
                    <a:pt x="421371" y="345280"/>
                  </a:cubicBezTo>
                  <a:lnTo>
                    <a:pt x="421371" y="368602"/>
                  </a:lnTo>
                  <a:lnTo>
                    <a:pt x="447078" y="368602"/>
                  </a:lnTo>
                  <a:cubicBezTo>
                    <a:pt x="456482" y="368602"/>
                    <a:pt x="464104" y="376224"/>
                    <a:pt x="464104" y="385628"/>
                  </a:cubicBezTo>
                  <a:lnTo>
                    <a:pt x="464104" y="385628"/>
                  </a:lnTo>
                  <a:cubicBezTo>
                    <a:pt x="464104" y="395031"/>
                    <a:pt x="456481" y="402653"/>
                    <a:pt x="447079" y="402653"/>
                  </a:cubicBezTo>
                  <a:cubicBezTo>
                    <a:pt x="438509" y="402653"/>
                    <a:pt x="429940" y="402653"/>
                    <a:pt x="421371" y="402653"/>
                  </a:cubicBezTo>
                  <a:lnTo>
                    <a:pt x="421370" y="417163"/>
                  </a:lnTo>
                  <a:lnTo>
                    <a:pt x="762268" y="381333"/>
                  </a:lnTo>
                  <a:cubicBezTo>
                    <a:pt x="771619" y="380351"/>
                    <a:pt x="779997" y="387135"/>
                    <a:pt x="780980" y="396486"/>
                  </a:cubicBezTo>
                  <a:cubicBezTo>
                    <a:pt x="781963" y="405838"/>
                    <a:pt x="775179" y="414215"/>
                    <a:pt x="765828" y="415198"/>
                  </a:cubicBezTo>
                  <a:cubicBezTo>
                    <a:pt x="649182" y="427458"/>
                    <a:pt x="532538" y="439719"/>
                    <a:pt x="415893" y="451978"/>
                  </a:cubicBezTo>
                  <a:cubicBezTo>
                    <a:pt x="406541" y="452961"/>
                    <a:pt x="398164" y="446177"/>
                    <a:pt x="397181" y="436825"/>
                  </a:cubicBezTo>
                  <a:cubicBezTo>
                    <a:pt x="396959" y="434721"/>
                    <a:pt x="397132" y="432666"/>
                    <a:pt x="398889" y="431061"/>
                  </a:cubicBezTo>
                  <a:lnTo>
                    <a:pt x="398669" y="430531"/>
                  </a:lnTo>
                  <a:lnTo>
                    <a:pt x="398669" y="402653"/>
                  </a:lnTo>
                  <a:lnTo>
                    <a:pt x="372962" y="402654"/>
                  </a:lnTo>
                  <a:cubicBezTo>
                    <a:pt x="363559" y="402654"/>
                    <a:pt x="355936" y="395032"/>
                    <a:pt x="355936" y="385628"/>
                  </a:cubicBezTo>
                  <a:cubicBezTo>
                    <a:pt x="355936" y="376225"/>
                    <a:pt x="363559" y="368602"/>
                    <a:pt x="372962" y="368602"/>
                  </a:cubicBezTo>
                  <a:lnTo>
                    <a:pt x="398669" y="368602"/>
                  </a:lnTo>
                  <a:lnTo>
                    <a:pt x="398670" y="345280"/>
                  </a:lnTo>
                  <a:lnTo>
                    <a:pt x="372962" y="345280"/>
                  </a:lnTo>
                  <a:cubicBezTo>
                    <a:pt x="363559" y="345279"/>
                    <a:pt x="355937" y="337657"/>
                    <a:pt x="355936" y="328254"/>
                  </a:cubicBezTo>
                  <a:cubicBezTo>
                    <a:pt x="355937" y="318851"/>
                    <a:pt x="363559" y="311228"/>
                    <a:pt x="372962" y="311229"/>
                  </a:cubicBezTo>
                  <a:lnTo>
                    <a:pt x="398669" y="311228"/>
                  </a:lnTo>
                  <a:lnTo>
                    <a:pt x="398669" y="287906"/>
                  </a:lnTo>
                  <a:lnTo>
                    <a:pt x="372962" y="287906"/>
                  </a:lnTo>
                  <a:cubicBezTo>
                    <a:pt x="363559" y="287906"/>
                    <a:pt x="355936" y="280284"/>
                    <a:pt x="355936" y="270881"/>
                  </a:cubicBezTo>
                  <a:cubicBezTo>
                    <a:pt x="355936" y="261477"/>
                    <a:pt x="363559" y="253855"/>
                    <a:pt x="372962" y="253855"/>
                  </a:cubicBezTo>
                  <a:lnTo>
                    <a:pt x="398670" y="253855"/>
                  </a:lnTo>
                  <a:lnTo>
                    <a:pt x="398670" y="226225"/>
                  </a:lnTo>
                  <a:cubicBezTo>
                    <a:pt x="398670" y="225700"/>
                    <a:pt x="398705" y="225183"/>
                    <a:pt x="399282" y="224746"/>
                  </a:cubicBezTo>
                  <a:lnTo>
                    <a:pt x="397876" y="220286"/>
                  </a:lnTo>
                  <a:cubicBezTo>
                    <a:pt x="398695" y="210918"/>
                    <a:pt x="406953" y="203989"/>
                    <a:pt x="416321" y="204808"/>
                  </a:cubicBezTo>
                  <a:lnTo>
                    <a:pt x="766843" y="235475"/>
                  </a:lnTo>
                  <a:cubicBezTo>
                    <a:pt x="776210" y="236295"/>
                    <a:pt x="783140" y="244552"/>
                    <a:pt x="782320" y="253920"/>
                  </a:cubicBezTo>
                  <a:close/>
                  <a:moveTo>
                    <a:pt x="787242" y="326088"/>
                  </a:moveTo>
                  <a:lnTo>
                    <a:pt x="785600" y="324446"/>
                  </a:lnTo>
                  <a:lnTo>
                    <a:pt x="785600" y="237208"/>
                  </a:lnTo>
                  <a:cubicBezTo>
                    <a:pt x="785600" y="202146"/>
                    <a:pt x="757177" y="173723"/>
                    <a:pt x="722116" y="173723"/>
                  </a:cubicBezTo>
                  <a:lnTo>
                    <a:pt x="634876" y="173723"/>
                  </a:lnTo>
                  <a:cubicBezTo>
                    <a:pt x="608806" y="147652"/>
                    <a:pt x="582735" y="121580"/>
                    <a:pt x="556664" y="95510"/>
                  </a:cubicBezTo>
                  <a:cubicBezTo>
                    <a:pt x="429319" y="-31836"/>
                    <a:pt x="222853" y="-31835"/>
                    <a:pt x="95508" y="95510"/>
                  </a:cubicBezTo>
                  <a:cubicBezTo>
                    <a:pt x="31836" y="159182"/>
                    <a:pt x="0" y="242635"/>
                    <a:pt x="0" y="326088"/>
                  </a:cubicBezTo>
                  <a:cubicBezTo>
                    <a:pt x="0" y="409541"/>
                    <a:pt x="31836" y="492993"/>
                    <a:pt x="95508" y="556666"/>
                  </a:cubicBezTo>
                  <a:cubicBezTo>
                    <a:pt x="222853" y="684011"/>
                    <a:pt x="429320" y="684011"/>
                    <a:pt x="556665" y="556666"/>
                  </a:cubicBezTo>
                  <a:lnTo>
                    <a:pt x="634877" y="478453"/>
                  </a:lnTo>
                  <a:lnTo>
                    <a:pt x="722116" y="478454"/>
                  </a:lnTo>
                  <a:cubicBezTo>
                    <a:pt x="757178" y="478453"/>
                    <a:pt x="785600" y="450030"/>
                    <a:pt x="785600" y="414969"/>
                  </a:cubicBezTo>
                  <a:lnTo>
                    <a:pt x="785600" y="327730"/>
                  </a:lnTo>
                  <a:close/>
                  <a:moveTo>
                    <a:pt x="893383" y="437431"/>
                  </a:moveTo>
                  <a:lnTo>
                    <a:pt x="893383" y="214744"/>
                  </a:lnTo>
                  <a:cubicBezTo>
                    <a:pt x="893383" y="198562"/>
                    <a:pt x="880265" y="185443"/>
                    <a:pt x="864082" y="185443"/>
                  </a:cubicBezTo>
                  <a:cubicBezTo>
                    <a:pt x="847900" y="185443"/>
                    <a:pt x="834781" y="198562"/>
                    <a:pt x="834781" y="214744"/>
                  </a:cubicBezTo>
                  <a:lnTo>
                    <a:pt x="834781" y="437432"/>
                  </a:lnTo>
                  <a:cubicBezTo>
                    <a:pt x="834781" y="453614"/>
                    <a:pt x="847900" y="466733"/>
                    <a:pt x="864082" y="466733"/>
                  </a:cubicBezTo>
                  <a:lnTo>
                    <a:pt x="864082" y="466732"/>
                  </a:lnTo>
                  <a:cubicBezTo>
                    <a:pt x="880265" y="466732"/>
                    <a:pt x="893383" y="453614"/>
                    <a:pt x="893383" y="437431"/>
                  </a:cubicBezTo>
                  <a:close/>
                  <a:moveTo>
                    <a:pt x="984194" y="425711"/>
                  </a:moveTo>
                  <a:lnTo>
                    <a:pt x="984193" y="226464"/>
                  </a:lnTo>
                  <a:cubicBezTo>
                    <a:pt x="984193" y="210282"/>
                    <a:pt x="971075" y="197164"/>
                    <a:pt x="954893" y="197163"/>
                  </a:cubicBezTo>
                  <a:cubicBezTo>
                    <a:pt x="938710" y="197164"/>
                    <a:pt x="925591" y="210282"/>
                    <a:pt x="925591" y="226464"/>
                  </a:cubicBezTo>
                  <a:lnTo>
                    <a:pt x="925591" y="425711"/>
                  </a:lnTo>
                  <a:cubicBezTo>
                    <a:pt x="925591" y="441894"/>
                    <a:pt x="938710" y="455012"/>
                    <a:pt x="954893" y="455012"/>
                  </a:cubicBezTo>
                  <a:lnTo>
                    <a:pt x="954893" y="455012"/>
                  </a:lnTo>
                  <a:cubicBezTo>
                    <a:pt x="971075" y="455012"/>
                    <a:pt x="984194" y="441893"/>
                    <a:pt x="984194" y="425711"/>
                  </a:cubicBezTo>
                  <a:close/>
                  <a:moveTo>
                    <a:pt x="1075004" y="402269"/>
                  </a:moveTo>
                  <a:lnTo>
                    <a:pt x="1075004" y="249905"/>
                  </a:lnTo>
                  <a:cubicBezTo>
                    <a:pt x="1075004" y="233722"/>
                    <a:pt x="1061885" y="220604"/>
                    <a:pt x="1045703" y="220604"/>
                  </a:cubicBezTo>
                  <a:cubicBezTo>
                    <a:pt x="1029520" y="220604"/>
                    <a:pt x="1016402" y="233722"/>
                    <a:pt x="1016402" y="249905"/>
                  </a:cubicBezTo>
                  <a:lnTo>
                    <a:pt x="1016402" y="402270"/>
                  </a:lnTo>
                  <a:cubicBezTo>
                    <a:pt x="1016402" y="418452"/>
                    <a:pt x="1029520" y="431571"/>
                    <a:pt x="1045703" y="431571"/>
                  </a:cubicBezTo>
                  <a:lnTo>
                    <a:pt x="1045703" y="431571"/>
                  </a:lnTo>
                  <a:cubicBezTo>
                    <a:pt x="1061885" y="431571"/>
                    <a:pt x="1075004" y="418452"/>
                    <a:pt x="1075004" y="4022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3"/>
          <p:cNvGrpSpPr/>
          <p:nvPr/>
        </p:nvGrpSpPr>
        <p:grpSpPr>
          <a:xfrm>
            <a:off x="1253628" y="810754"/>
            <a:ext cx="572232" cy="1837388"/>
            <a:chOff x="1591607" y="-20084"/>
            <a:chExt cx="762976" cy="2449850"/>
          </a:xfrm>
        </p:grpSpPr>
        <p:sp>
          <p:nvSpPr>
            <p:cNvPr id="16" name="Rectangle 14"/>
            <p:cNvSpPr/>
            <p:nvPr/>
          </p:nvSpPr>
          <p:spPr>
            <a:xfrm>
              <a:off x="1936171" y="-20084"/>
              <a:ext cx="72000" cy="118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/>
              <a:endParaRPr lang="ko-KR" altLang="en-US" sz="2025" dirty="0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5"/>
            <p:cNvSpPr/>
            <p:nvPr/>
          </p:nvSpPr>
          <p:spPr>
            <a:xfrm rot="5400000" flipH="1">
              <a:off x="1344272" y="1419455"/>
              <a:ext cx="1257646" cy="762976"/>
            </a:xfrm>
            <a:custGeom>
              <a:avLst/>
              <a:gdLst>
                <a:gd name="connsiteX0" fmla="*/ 782320 w 1075004"/>
                <a:gd name="connsiteY0" fmla="*/ 253919 h 652173"/>
                <a:gd name="connsiteX1" fmla="*/ 763875 w 1075004"/>
                <a:gd name="connsiteY1" fmla="*/ 269396 h 652173"/>
                <a:gd name="connsiteX2" fmla="*/ 421371 w 1075004"/>
                <a:gd name="connsiteY2" fmla="*/ 239431 h 652173"/>
                <a:gd name="connsiteX3" fmla="*/ 421370 w 1075004"/>
                <a:gd name="connsiteY3" fmla="*/ 253854 h 652173"/>
                <a:gd name="connsiteX4" fmla="*/ 447078 w 1075004"/>
                <a:gd name="connsiteY4" fmla="*/ 253854 h 652173"/>
                <a:gd name="connsiteX5" fmla="*/ 464104 w 1075004"/>
                <a:gd name="connsiteY5" fmla="*/ 270880 h 652173"/>
                <a:gd name="connsiteX6" fmla="*/ 464104 w 1075004"/>
                <a:gd name="connsiteY6" fmla="*/ 270879 h 652173"/>
                <a:gd name="connsiteX7" fmla="*/ 447078 w 1075004"/>
                <a:gd name="connsiteY7" fmla="*/ 287905 h 652173"/>
                <a:gd name="connsiteX8" fmla="*/ 421371 w 1075004"/>
                <a:gd name="connsiteY8" fmla="*/ 287905 h 652173"/>
                <a:gd name="connsiteX9" fmla="*/ 421371 w 1075004"/>
                <a:gd name="connsiteY9" fmla="*/ 311227 h 652173"/>
                <a:gd name="connsiteX10" fmla="*/ 447078 w 1075004"/>
                <a:gd name="connsiteY10" fmla="*/ 311227 h 652173"/>
                <a:gd name="connsiteX11" fmla="*/ 464104 w 1075004"/>
                <a:gd name="connsiteY11" fmla="*/ 328253 h 652173"/>
                <a:gd name="connsiteX12" fmla="*/ 464104 w 1075004"/>
                <a:gd name="connsiteY12" fmla="*/ 328253 h 652173"/>
                <a:gd name="connsiteX13" fmla="*/ 447078 w 1075004"/>
                <a:gd name="connsiteY13" fmla="*/ 345278 h 652173"/>
                <a:gd name="connsiteX14" fmla="*/ 421371 w 1075004"/>
                <a:gd name="connsiteY14" fmla="*/ 345279 h 652173"/>
                <a:gd name="connsiteX15" fmla="*/ 421371 w 1075004"/>
                <a:gd name="connsiteY15" fmla="*/ 368601 h 652173"/>
                <a:gd name="connsiteX16" fmla="*/ 447078 w 1075004"/>
                <a:gd name="connsiteY16" fmla="*/ 368601 h 652173"/>
                <a:gd name="connsiteX17" fmla="*/ 464104 w 1075004"/>
                <a:gd name="connsiteY17" fmla="*/ 385627 h 652173"/>
                <a:gd name="connsiteX18" fmla="*/ 464104 w 1075004"/>
                <a:gd name="connsiteY18" fmla="*/ 385627 h 652173"/>
                <a:gd name="connsiteX19" fmla="*/ 447079 w 1075004"/>
                <a:gd name="connsiteY19" fmla="*/ 402652 h 652173"/>
                <a:gd name="connsiteX20" fmla="*/ 421371 w 1075004"/>
                <a:gd name="connsiteY20" fmla="*/ 402652 h 652173"/>
                <a:gd name="connsiteX21" fmla="*/ 421370 w 1075004"/>
                <a:gd name="connsiteY21" fmla="*/ 417162 h 652173"/>
                <a:gd name="connsiteX22" fmla="*/ 762267 w 1075004"/>
                <a:gd name="connsiteY22" fmla="*/ 381332 h 652173"/>
                <a:gd name="connsiteX23" fmla="*/ 780979 w 1075004"/>
                <a:gd name="connsiteY23" fmla="*/ 396485 h 652173"/>
                <a:gd name="connsiteX24" fmla="*/ 765828 w 1075004"/>
                <a:gd name="connsiteY24" fmla="*/ 415197 h 652173"/>
                <a:gd name="connsiteX25" fmla="*/ 415893 w 1075004"/>
                <a:gd name="connsiteY25" fmla="*/ 451977 h 652173"/>
                <a:gd name="connsiteX26" fmla="*/ 397181 w 1075004"/>
                <a:gd name="connsiteY26" fmla="*/ 436824 h 652173"/>
                <a:gd name="connsiteX27" fmla="*/ 398889 w 1075004"/>
                <a:gd name="connsiteY27" fmla="*/ 431060 h 652173"/>
                <a:gd name="connsiteX28" fmla="*/ 398669 w 1075004"/>
                <a:gd name="connsiteY28" fmla="*/ 430530 h 652173"/>
                <a:gd name="connsiteX29" fmla="*/ 398669 w 1075004"/>
                <a:gd name="connsiteY29" fmla="*/ 402652 h 652173"/>
                <a:gd name="connsiteX30" fmla="*/ 372962 w 1075004"/>
                <a:gd name="connsiteY30" fmla="*/ 402653 h 652173"/>
                <a:gd name="connsiteX31" fmla="*/ 355936 w 1075004"/>
                <a:gd name="connsiteY31" fmla="*/ 385627 h 652173"/>
                <a:gd name="connsiteX32" fmla="*/ 372962 w 1075004"/>
                <a:gd name="connsiteY32" fmla="*/ 368601 h 652173"/>
                <a:gd name="connsiteX33" fmla="*/ 398669 w 1075004"/>
                <a:gd name="connsiteY33" fmla="*/ 368601 h 652173"/>
                <a:gd name="connsiteX34" fmla="*/ 398669 w 1075004"/>
                <a:gd name="connsiteY34" fmla="*/ 345279 h 652173"/>
                <a:gd name="connsiteX35" fmla="*/ 372962 w 1075004"/>
                <a:gd name="connsiteY35" fmla="*/ 345279 h 652173"/>
                <a:gd name="connsiteX36" fmla="*/ 355936 w 1075004"/>
                <a:gd name="connsiteY36" fmla="*/ 328253 h 652173"/>
                <a:gd name="connsiteX37" fmla="*/ 372962 w 1075004"/>
                <a:gd name="connsiteY37" fmla="*/ 311228 h 652173"/>
                <a:gd name="connsiteX38" fmla="*/ 398669 w 1075004"/>
                <a:gd name="connsiteY38" fmla="*/ 311227 h 652173"/>
                <a:gd name="connsiteX39" fmla="*/ 398669 w 1075004"/>
                <a:gd name="connsiteY39" fmla="*/ 287905 h 652173"/>
                <a:gd name="connsiteX40" fmla="*/ 372962 w 1075004"/>
                <a:gd name="connsiteY40" fmla="*/ 287905 h 652173"/>
                <a:gd name="connsiteX41" fmla="*/ 355936 w 1075004"/>
                <a:gd name="connsiteY41" fmla="*/ 270880 h 652173"/>
                <a:gd name="connsiteX42" fmla="*/ 372962 w 1075004"/>
                <a:gd name="connsiteY42" fmla="*/ 253854 h 652173"/>
                <a:gd name="connsiteX43" fmla="*/ 398669 w 1075004"/>
                <a:gd name="connsiteY43" fmla="*/ 253854 h 652173"/>
                <a:gd name="connsiteX44" fmla="*/ 398669 w 1075004"/>
                <a:gd name="connsiteY44" fmla="*/ 226224 h 652173"/>
                <a:gd name="connsiteX45" fmla="*/ 399282 w 1075004"/>
                <a:gd name="connsiteY45" fmla="*/ 224745 h 652173"/>
                <a:gd name="connsiteX46" fmla="*/ 397875 w 1075004"/>
                <a:gd name="connsiteY46" fmla="*/ 220285 h 652173"/>
                <a:gd name="connsiteX47" fmla="*/ 416320 w 1075004"/>
                <a:gd name="connsiteY47" fmla="*/ 204807 h 652173"/>
                <a:gd name="connsiteX48" fmla="*/ 766843 w 1075004"/>
                <a:gd name="connsiteY48" fmla="*/ 235474 h 652173"/>
                <a:gd name="connsiteX49" fmla="*/ 782320 w 1075004"/>
                <a:gd name="connsiteY49" fmla="*/ 253919 h 652173"/>
                <a:gd name="connsiteX50" fmla="*/ 787242 w 1075004"/>
                <a:gd name="connsiteY50" fmla="*/ 326087 h 652173"/>
                <a:gd name="connsiteX51" fmla="*/ 785600 w 1075004"/>
                <a:gd name="connsiteY51" fmla="*/ 324445 h 652173"/>
                <a:gd name="connsiteX52" fmla="*/ 785600 w 1075004"/>
                <a:gd name="connsiteY52" fmla="*/ 237207 h 652173"/>
                <a:gd name="connsiteX53" fmla="*/ 722115 w 1075004"/>
                <a:gd name="connsiteY53" fmla="*/ 173722 h 652173"/>
                <a:gd name="connsiteX54" fmla="*/ 634876 w 1075004"/>
                <a:gd name="connsiteY54" fmla="*/ 173722 h 652173"/>
                <a:gd name="connsiteX55" fmla="*/ 556664 w 1075004"/>
                <a:gd name="connsiteY55" fmla="*/ 95509 h 652173"/>
                <a:gd name="connsiteX56" fmla="*/ 95508 w 1075004"/>
                <a:gd name="connsiteY56" fmla="*/ 95509 h 652173"/>
                <a:gd name="connsiteX57" fmla="*/ 0 w 1075004"/>
                <a:gd name="connsiteY57" fmla="*/ 326087 h 652173"/>
                <a:gd name="connsiteX58" fmla="*/ 95508 w 1075004"/>
                <a:gd name="connsiteY58" fmla="*/ 556665 h 652173"/>
                <a:gd name="connsiteX59" fmla="*/ 556664 w 1075004"/>
                <a:gd name="connsiteY59" fmla="*/ 556665 h 652173"/>
                <a:gd name="connsiteX60" fmla="*/ 634877 w 1075004"/>
                <a:gd name="connsiteY60" fmla="*/ 478452 h 652173"/>
                <a:gd name="connsiteX61" fmla="*/ 722116 w 1075004"/>
                <a:gd name="connsiteY61" fmla="*/ 478453 h 652173"/>
                <a:gd name="connsiteX62" fmla="*/ 785600 w 1075004"/>
                <a:gd name="connsiteY62" fmla="*/ 414968 h 652173"/>
                <a:gd name="connsiteX63" fmla="*/ 785600 w 1075004"/>
                <a:gd name="connsiteY63" fmla="*/ 327729 h 652173"/>
                <a:gd name="connsiteX64" fmla="*/ 893383 w 1075004"/>
                <a:gd name="connsiteY64" fmla="*/ 437430 h 652173"/>
                <a:gd name="connsiteX65" fmla="*/ 893383 w 1075004"/>
                <a:gd name="connsiteY65" fmla="*/ 214743 h 652173"/>
                <a:gd name="connsiteX66" fmla="*/ 864082 w 1075004"/>
                <a:gd name="connsiteY66" fmla="*/ 185442 h 652173"/>
                <a:gd name="connsiteX67" fmla="*/ 834781 w 1075004"/>
                <a:gd name="connsiteY67" fmla="*/ 214743 h 652173"/>
                <a:gd name="connsiteX68" fmla="*/ 834781 w 1075004"/>
                <a:gd name="connsiteY68" fmla="*/ 437431 h 652173"/>
                <a:gd name="connsiteX69" fmla="*/ 864082 w 1075004"/>
                <a:gd name="connsiteY69" fmla="*/ 466732 h 652173"/>
                <a:gd name="connsiteX70" fmla="*/ 864082 w 1075004"/>
                <a:gd name="connsiteY70" fmla="*/ 466731 h 652173"/>
                <a:gd name="connsiteX71" fmla="*/ 893383 w 1075004"/>
                <a:gd name="connsiteY71" fmla="*/ 437430 h 652173"/>
                <a:gd name="connsiteX72" fmla="*/ 984194 w 1075004"/>
                <a:gd name="connsiteY72" fmla="*/ 425710 h 652173"/>
                <a:gd name="connsiteX73" fmla="*/ 984193 w 1075004"/>
                <a:gd name="connsiteY73" fmla="*/ 226463 h 652173"/>
                <a:gd name="connsiteX74" fmla="*/ 954892 w 1075004"/>
                <a:gd name="connsiteY74" fmla="*/ 197162 h 652173"/>
                <a:gd name="connsiteX75" fmla="*/ 925591 w 1075004"/>
                <a:gd name="connsiteY75" fmla="*/ 226463 h 652173"/>
                <a:gd name="connsiteX76" fmla="*/ 925591 w 1075004"/>
                <a:gd name="connsiteY76" fmla="*/ 425710 h 652173"/>
                <a:gd name="connsiteX77" fmla="*/ 954892 w 1075004"/>
                <a:gd name="connsiteY77" fmla="*/ 455011 h 652173"/>
                <a:gd name="connsiteX78" fmla="*/ 954892 w 1075004"/>
                <a:gd name="connsiteY78" fmla="*/ 455011 h 652173"/>
                <a:gd name="connsiteX79" fmla="*/ 984194 w 1075004"/>
                <a:gd name="connsiteY79" fmla="*/ 425710 h 652173"/>
                <a:gd name="connsiteX80" fmla="*/ 1075004 w 1075004"/>
                <a:gd name="connsiteY80" fmla="*/ 402268 h 652173"/>
                <a:gd name="connsiteX81" fmla="*/ 1075003 w 1075004"/>
                <a:gd name="connsiteY81" fmla="*/ 249904 h 652173"/>
                <a:gd name="connsiteX82" fmla="*/ 1045703 w 1075004"/>
                <a:gd name="connsiteY82" fmla="*/ 220603 h 652173"/>
                <a:gd name="connsiteX83" fmla="*/ 1016401 w 1075004"/>
                <a:gd name="connsiteY83" fmla="*/ 249904 h 652173"/>
                <a:gd name="connsiteX84" fmla="*/ 1016402 w 1075004"/>
                <a:gd name="connsiteY84" fmla="*/ 402269 h 652173"/>
                <a:gd name="connsiteX85" fmla="*/ 1045703 w 1075004"/>
                <a:gd name="connsiteY85" fmla="*/ 431570 h 652173"/>
                <a:gd name="connsiteX86" fmla="*/ 1045703 w 1075004"/>
                <a:gd name="connsiteY86" fmla="*/ 431570 h 652173"/>
                <a:gd name="connsiteX87" fmla="*/ 1075004 w 1075004"/>
                <a:gd name="connsiteY87" fmla="*/ 402268 h 652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1075004" h="652173">
                  <a:moveTo>
                    <a:pt x="782320" y="253919"/>
                  </a:moveTo>
                  <a:cubicBezTo>
                    <a:pt x="781500" y="263286"/>
                    <a:pt x="773242" y="270215"/>
                    <a:pt x="763875" y="269396"/>
                  </a:cubicBezTo>
                  <a:cubicBezTo>
                    <a:pt x="649707" y="259408"/>
                    <a:pt x="535539" y="249420"/>
                    <a:pt x="421371" y="239431"/>
                  </a:cubicBezTo>
                  <a:lnTo>
                    <a:pt x="421370" y="253854"/>
                  </a:lnTo>
                  <a:lnTo>
                    <a:pt x="447078" y="253854"/>
                  </a:lnTo>
                  <a:cubicBezTo>
                    <a:pt x="456482" y="253853"/>
                    <a:pt x="464103" y="261476"/>
                    <a:pt x="464104" y="270880"/>
                  </a:cubicBezTo>
                  <a:lnTo>
                    <a:pt x="464104" y="270879"/>
                  </a:lnTo>
                  <a:cubicBezTo>
                    <a:pt x="464104" y="280282"/>
                    <a:pt x="456482" y="287905"/>
                    <a:pt x="447078" y="287905"/>
                  </a:cubicBezTo>
                  <a:cubicBezTo>
                    <a:pt x="438509" y="287905"/>
                    <a:pt x="429939" y="287904"/>
                    <a:pt x="421371" y="287905"/>
                  </a:cubicBezTo>
                  <a:lnTo>
                    <a:pt x="421371" y="311227"/>
                  </a:lnTo>
                  <a:lnTo>
                    <a:pt x="447078" y="311227"/>
                  </a:lnTo>
                  <a:cubicBezTo>
                    <a:pt x="456482" y="311227"/>
                    <a:pt x="464104" y="318850"/>
                    <a:pt x="464104" y="328253"/>
                  </a:cubicBezTo>
                  <a:lnTo>
                    <a:pt x="464104" y="328253"/>
                  </a:lnTo>
                  <a:cubicBezTo>
                    <a:pt x="464104" y="337655"/>
                    <a:pt x="456482" y="345278"/>
                    <a:pt x="447078" y="345278"/>
                  </a:cubicBezTo>
                  <a:cubicBezTo>
                    <a:pt x="438510" y="345278"/>
                    <a:pt x="429939" y="345278"/>
                    <a:pt x="421371" y="345279"/>
                  </a:cubicBezTo>
                  <a:lnTo>
                    <a:pt x="421371" y="368601"/>
                  </a:lnTo>
                  <a:lnTo>
                    <a:pt x="447078" y="368601"/>
                  </a:lnTo>
                  <a:cubicBezTo>
                    <a:pt x="456482" y="368601"/>
                    <a:pt x="464104" y="376223"/>
                    <a:pt x="464104" y="385627"/>
                  </a:cubicBezTo>
                  <a:lnTo>
                    <a:pt x="464104" y="385627"/>
                  </a:lnTo>
                  <a:cubicBezTo>
                    <a:pt x="464104" y="395030"/>
                    <a:pt x="456481" y="402652"/>
                    <a:pt x="447079" y="402652"/>
                  </a:cubicBezTo>
                  <a:cubicBezTo>
                    <a:pt x="438509" y="402652"/>
                    <a:pt x="429940" y="402652"/>
                    <a:pt x="421371" y="402652"/>
                  </a:cubicBezTo>
                  <a:lnTo>
                    <a:pt x="421370" y="417162"/>
                  </a:lnTo>
                  <a:lnTo>
                    <a:pt x="762267" y="381332"/>
                  </a:lnTo>
                  <a:cubicBezTo>
                    <a:pt x="771619" y="380350"/>
                    <a:pt x="779997" y="387134"/>
                    <a:pt x="780979" y="396485"/>
                  </a:cubicBezTo>
                  <a:cubicBezTo>
                    <a:pt x="781963" y="405837"/>
                    <a:pt x="775179" y="414214"/>
                    <a:pt x="765828" y="415197"/>
                  </a:cubicBezTo>
                  <a:cubicBezTo>
                    <a:pt x="649182" y="427457"/>
                    <a:pt x="532538" y="439718"/>
                    <a:pt x="415893" y="451977"/>
                  </a:cubicBezTo>
                  <a:cubicBezTo>
                    <a:pt x="406541" y="452960"/>
                    <a:pt x="398164" y="446176"/>
                    <a:pt x="397181" y="436824"/>
                  </a:cubicBezTo>
                  <a:cubicBezTo>
                    <a:pt x="396959" y="434720"/>
                    <a:pt x="397132" y="432665"/>
                    <a:pt x="398889" y="431060"/>
                  </a:cubicBezTo>
                  <a:lnTo>
                    <a:pt x="398669" y="430530"/>
                  </a:lnTo>
                  <a:lnTo>
                    <a:pt x="398669" y="402652"/>
                  </a:lnTo>
                  <a:lnTo>
                    <a:pt x="372962" y="402653"/>
                  </a:lnTo>
                  <a:cubicBezTo>
                    <a:pt x="363559" y="402653"/>
                    <a:pt x="355936" y="395031"/>
                    <a:pt x="355936" y="385627"/>
                  </a:cubicBezTo>
                  <a:cubicBezTo>
                    <a:pt x="355936" y="376224"/>
                    <a:pt x="363558" y="368601"/>
                    <a:pt x="372962" y="368601"/>
                  </a:cubicBezTo>
                  <a:lnTo>
                    <a:pt x="398669" y="368601"/>
                  </a:lnTo>
                  <a:lnTo>
                    <a:pt x="398669" y="345279"/>
                  </a:lnTo>
                  <a:lnTo>
                    <a:pt x="372962" y="345279"/>
                  </a:lnTo>
                  <a:cubicBezTo>
                    <a:pt x="363559" y="345278"/>
                    <a:pt x="355937" y="337656"/>
                    <a:pt x="355936" y="328253"/>
                  </a:cubicBezTo>
                  <a:cubicBezTo>
                    <a:pt x="355937" y="318850"/>
                    <a:pt x="363559" y="311227"/>
                    <a:pt x="372962" y="311228"/>
                  </a:cubicBezTo>
                  <a:lnTo>
                    <a:pt x="398669" y="311227"/>
                  </a:lnTo>
                  <a:lnTo>
                    <a:pt x="398669" y="287905"/>
                  </a:lnTo>
                  <a:lnTo>
                    <a:pt x="372962" y="287905"/>
                  </a:lnTo>
                  <a:cubicBezTo>
                    <a:pt x="363559" y="287905"/>
                    <a:pt x="355936" y="280283"/>
                    <a:pt x="355936" y="270880"/>
                  </a:cubicBezTo>
                  <a:cubicBezTo>
                    <a:pt x="355936" y="261476"/>
                    <a:pt x="363559" y="253854"/>
                    <a:pt x="372962" y="253854"/>
                  </a:cubicBezTo>
                  <a:lnTo>
                    <a:pt x="398669" y="253854"/>
                  </a:lnTo>
                  <a:lnTo>
                    <a:pt x="398669" y="226224"/>
                  </a:lnTo>
                  <a:cubicBezTo>
                    <a:pt x="398669" y="225699"/>
                    <a:pt x="398705" y="225182"/>
                    <a:pt x="399282" y="224745"/>
                  </a:cubicBezTo>
                  <a:lnTo>
                    <a:pt x="397875" y="220285"/>
                  </a:lnTo>
                  <a:cubicBezTo>
                    <a:pt x="398695" y="210917"/>
                    <a:pt x="406953" y="203988"/>
                    <a:pt x="416320" y="204807"/>
                  </a:cubicBezTo>
                  <a:lnTo>
                    <a:pt x="766843" y="235474"/>
                  </a:lnTo>
                  <a:cubicBezTo>
                    <a:pt x="776210" y="236294"/>
                    <a:pt x="783139" y="244551"/>
                    <a:pt x="782320" y="253919"/>
                  </a:cubicBezTo>
                  <a:close/>
                  <a:moveTo>
                    <a:pt x="787242" y="326087"/>
                  </a:moveTo>
                  <a:lnTo>
                    <a:pt x="785600" y="324445"/>
                  </a:lnTo>
                  <a:lnTo>
                    <a:pt x="785600" y="237207"/>
                  </a:lnTo>
                  <a:cubicBezTo>
                    <a:pt x="785600" y="202145"/>
                    <a:pt x="757177" y="173722"/>
                    <a:pt x="722115" y="173722"/>
                  </a:cubicBezTo>
                  <a:lnTo>
                    <a:pt x="634876" y="173722"/>
                  </a:lnTo>
                  <a:cubicBezTo>
                    <a:pt x="608805" y="147651"/>
                    <a:pt x="582735" y="121579"/>
                    <a:pt x="556664" y="95509"/>
                  </a:cubicBezTo>
                  <a:cubicBezTo>
                    <a:pt x="429319" y="-31836"/>
                    <a:pt x="222853" y="-31836"/>
                    <a:pt x="95508" y="95509"/>
                  </a:cubicBezTo>
                  <a:cubicBezTo>
                    <a:pt x="31836" y="159181"/>
                    <a:pt x="0" y="242634"/>
                    <a:pt x="0" y="326087"/>
                  </a:cubicBezTo>
                  <a:cubicBezTo>
                    <a:pt x="0" y="409540"/>
                    <a:pt x="31836" y="492992"/>
                    <a:pt x="95508" y="556665"/>
                  </a:cubicBezTo>
                  <a:cubicBezTo>
                    <a:pt x="222853" y="684010"/>
                    <a:pt x="429320" y="684010"/>
                    <a:pt x="556664" y="556665"/>
                  </a:cubicBezTo>
                  <a:lnTo>
                    <a:pt x="634877" y="478452"/>
                  </a:lnTo>
                  <a:lnTo>
                    <a:pt x="722116" y="478453"/>
                  </a:lnTo>
                  <a:cubicBezTo>
                    <a:pt x="757178" y="478452"/>
                    <a:pt x="785600" y="450029"/>
                    <a:pt x="785600" y="414968"/>
                  </a:cubicBezTo>
                  <a:lnTo>
                    <a:pt x="785600" y="327729"/>
                  </a:lnTo>
                  <a:close/>
                  <a:moveTo>
                    <a:pt x="893383" y="437430"/>
                  </a:moveTo>
                  <a:lnTo>
                    <a:pt x="893383" y="214743"/>
                  </a:lnTo>
                  <a:cubicBezTo>
                    <a:pt x="893383" y="198561"/>
                    <a:pt x="880265" y="185442"/>
                    <a:pt x="864082" y="185442"/>
                  </a:cubicBezTo>
                  <a:cubicBezTo>
                    <a:pt x="847899" y="185442"/>
                    <a:pt x="834781" y="198561"/>
                    <a:pt x="834781" y="214743"/>
                  </a:cubicBezTo>
                  <a:lnTo>
                    <a:pt x="834781" y="437431"/>
                  </a:lnTo>
                  <a:cubicBezTo>
                    <a:pt x="834781" y="453613"/>
                    <a:pt x="847900" y="466732"/>
                    <a:pt x="864082" y="466732"/>
                  </a:cubicBezTo>
                  <a:lnTo>
                    <a:pt x="864082" y="466731"/>
                  </a:lnTo>
                  <a:cubicBezTo>
                    <a:pt x="880265" y="466731"/>
                    <a:pt x="893383" y="453613"/>
                    <a:pt x="893383" y="437430"/>
                  </a:cubicBezTo>
                  <a:close/>
                  <a:moveTo>
                    <a:pt x="984194" y="425710"/>
                  </a:moveTo>
                  <a:lnTo>
                    <a:pt x="984193" y="226463"/>
                  </a:lnTo>
                  <a:cubicBezTo>
                    <a:pt x="984193" y="210281"/>
                    <a:pt x="971075" y="197163"/>
                    <a:pt x="954892" y="197162"/>
                  </a:cubicBezTo>
                  <a:cubicBezTo>
                    <a:pt x="938710" y="197163"/>
                    <a:pt x="925591" y="210281"/>
                    <a:pt x="925591" y="226463"/>
                  </a:cubicBezTo>
                  <a:lnTo>
                    <a:pt x="925591" y="425710"/>
                  </a:lnTo>
                  <a:cubicBezTo>
                    <a:pt x="925591" y="441893"/>
                    <a:pt x="938710" y="455011"/>
                    <a:pt x="954892" y="455011"/>
                  </a:cubicBezTo>
                  <a:lnTo>
                    <a:pt x="954892" y="455011"/>
                  </a:lnTo>
                  <a:cubicBezTo>
                    <a:pt x="971075" y="455011"/>
                    <a:pt x="984194" y="441892"/>
                    <a:pt x="984194" y="425710"/>
                  </a:cubicBezTo>
                  <a:close/>
                  <a:moveTo>
                    <a:pt x="1075004" y="402268"/>
                  </a:moveTo>
                  <a:lnTo>
                    <a:pt x="1075003" y="249904"/>
                  </a:lnTo>
                  <a:cubicBezTo>
                    <a:pt x="1075003" y="233721"/>
                    <a:pt x="1061885" y="220603"/>
                    <a:pt x="1045703" y="220603"/>
                  </a:cubicBezTo>
                  <a:cubicBezTo>
                    <a:pt x="1029520" y="220603"/>
                    <a:pt x="1016401" y="233721"/>
                    <a:pt x="1016401" y="249904"/>
                  </a:cubicBezTo>
                  <a:lnTo>
                    <a:pt x="1016402" y="402269"/>
                  </a:lnTo>
                  <a:cubicBezTo>
                    <a:pt x="1016402" y="418451"/>
                    <a:pt x="1029520" y="431570"/>
                    <a:pt x="1045703" y="431570"/>
                  </a:cubicBezTo>
                  <a:lnTo>
                    <a:pt x="1045703" y="431570"/>
                  </a:lnTo>
                  <a:cubicBezTo>
                    <a:pt x="1061885" y="431570"/>
                    <a:pt x="1075004" y="418451"/>
                    <a:pt x="1075004" y="402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350" dirty="0">
                <a:solidFill>
                  <a:schemeClr val="tx1"/>
                </a:solidFill>
              </a:endParaRPr>
            </a:p>
          </p:txBody>
        </p:sp>
      </p:grpSp>
      <p:sp>
        <p:nvSpPr>
          <p:cNvPr id="35" name="직사각형 34"/>
          <p:cNvSpPr/>
          <p:nvPr/>
        </p:nvSpPr>
        <p:spPr>
          <a:xfrm>
            <a:off x="6629" y="0"/>
            <a:ext cx="3573096" cy="1085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1571" y="373850"/>
            <a:ext cx="5946720" cy="543185"/>
          </a:xfrm>
        </p:spPr>
        <p:txBody>
          <a:bodyPr/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Milestones : Last 365 days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94765" y="1066089"/>
            <a:ext cx="1102827" cy="6694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750" b="1" dirty="0" smtClean="0">
                <a:solidFill>
                  <a:schemeClr val="accent3"/>
                </a:solidFill>
                <a:cs typeface="Arial" panose="020B0604020202020204" pitchFamily="34" charset="0"/>
              </a:rPr>
              <a:t>08 </a:t>
            </a:r>
            <a:r>
              <a:rPr lang="en-US" altLang="ko-KR" sz="1875" b="1" dirty="0">
                <a:solidFill>
                  <a:schemeClr val="accent3"/>
                </a:solidFill>
                <a:cs typeface="Arial" panose="020B0604020202020204" pitchFamily="34" charset="0"/>
              </a:rPr>
              <a:t>+</a:t>
            </a:r>
            <a:endParaRPr lang="ko-KR" altLang="en-US" sz="1875" b="1" dirty="0">
              <a:solidFill>
                <a:schemeClr val="accent3"/>
              </a:solidFill>
              <a:cs typeface="Arial" panose="020B0604020202020204" pitchFamily="34" charset="0"/>
            </a:endParaRPr>
          </a:p>
        </p:txBody>
      </p:sp>
      <p:sp>
        <p:nvSpPr>
          <p:cNvPr id="32" name="Rounded Rectangle 27"/>
          <p:cNvSpPr/>
          <p:nvPr/>
        </p:nvSpPr>
        <p:spPr>
          <a:xfrm>
            <a:off x="4211946" y="2391794"/>
            <a:ext cx="237859" cy="18270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900" dirty="0"/>
          </a:p>
        </p:txBody>
      </p:sp>
      <p:sp>
        <p:nvSpPr>
          <p:cNvPr id="34" name="Round Same Side Corner Rectangle 36"/>
          <p:cNvSpPr/>
          <p:nvPr/>
        </p:nvSpPr>
        <p:spPr>
          <a:xfrm>
            <a:off x="4208017" y="4100337"/>
            <a:ext cx="245715" cy="194267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3885552" y="1775044"/>
            <a:ext cx="1651186" cy="6694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750" b="1" dirty="0" smtClean="0">
                <a:solidFill>
                  <a:srgbClr val="92D050"/>
                </a:solidFill>
                <a:cs typeface="Arial" panose="020B0604020202020204" pitchFamily="34" charset="0"/>
              </a:rPr>
              <a:t>  13</a:t>
            </a:r>
            <a:r>
              <a:rPr lang="en-US" altLang="ko-KR" sz="3750" b="1" dirty="0" smtClean="0">
                <a:solidFill>
                  <a:schemeClr val="accent3"/>
                </a:solidFill>
                <a:cs typeface="Arial" panose="020B0604020202020204" pitchFamily="34" charset="0"/>
              </a:rPr>
              <a:t> </a:t>
            </a:r>
            <a:r>
              <a:rPr lang="en-US" altLang="ko-KR" sz="1875" b="1" dirty="0">
                <a:solidFill>
                  <a:srgbClr val="00FF00"/>
                </a:solidFill>
                <a:cs typeface="Arial" panose="020B0604020202020204" pitchFamily="34" charset="0"/>
              </a:rPr>
              <a:t>+</a:t>
            </a:r>
            <a:endParaRPr lang="ko-KR" altLang="en-US" sz="1875" b="1" dirty="0">
              <a:solidFill>
                <a:srgbClr val="00FF00"/>
              </a:solidFill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85551" y="2579993"/>
            <a:ext cx="1651186" cy="6694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75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 40</a:t>
            </a:r>
            <a:r>
              <a:rPr lang="en-US" altLang="ko-KR" sz="3750" b="1" dirty="0" smtClean="0">
                <a:solidFill>
                  <a:schemeClr val="accent3"/>
                </a:solidFill>
                <a:cs typeface="Arial" panose="020B0604020202020204" pitchFamily="34" charset="0"/>
              </a:rPr>
              <a:t> </a:t>
            </a:r>
            <a:r>
              <a:rPr lang="en-US" altLang="ko-KR" sz="1875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+</a:t>
            </a:r>
            <a:endParaRPr lang="ko-KR" altLang="en-US" sz="1875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36737" y="1243274"/>
            <a:ext cx="2353636" cy="352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Satisfied </a:t>
            </a:r>
            <a:r>
              <a:rPr lang="en-IN" altLang="en-US" sz="1700" dirty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clients</a:t>
            </a:r>
            <a:r>
              <a:rPr lang="en-US" sz="1700" dirty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  <a:endParaRPr lang="en-IN" sz="1700" dirty="0">
              <a:solidFill>
                <a:schemeClr val="tx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36734" y="1975973"/>
            <a:ext cx="2931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dirty="0" smtClean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Projects under incubation</a:t>
            </a:r>
            <a:r>
              <a:rPr lang="en-US" sz="1800" dirty="0" smtClean="0"/>
              <a:t> </a:t>
            </a:r>
            <a:endParaRPr lang="en-IN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5536734" y="2766837"/>
            <a:ext cx="2931404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Potential Startup themes  </a:t>
            </a:r>
            <a:endParaRPr lang="en-IN" sz="1700" dirty="0">
              <a:solidFill>
                <a:schemeClr val="tx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08752" y="3384942"/>
            <a:ext cx="1651186" cy="6694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750" b="1" dirty="0" smtClean="0">
                <a:solidFill>
                  <a:srgbClr val="FFC000"/>
                </a:solidFill>
                <a:cs typeface="Arial" panose="020B0604020202020204" pitchFamily="34" charset="0"/>
              </a:rPr>
              <a:t>1M</a:t>
            </a:r>
            <a:r>
              <a:rPr lang="en-US" altLang="ko-KR" sz="3750" b="1" dirty="0">
                <a:solidFill>
                  <a:srgbClr val="FFC000"/>
                </a:solidFill>
                <a:cs typeface="Arial" panose="020B0604020202020204" pitchFamily="34" charset="0"/>
              </a:rPr>
              <a:t>$ </a:t>
            </a:r>
            <a:r>
              <a:rPr lang="en-US" altLang="ko-KR" sz="1875" b="1" dirty="0">
                <a:solidFill>
                  <a:srgbClr val="FFC000"/>
                </a:solidFill>
                <a:cs typeface="Arial" panose="020B0604020202020204" pitchFamily="34" charset="0"/>
              </a:rPr>
              <a:t>+</a:t>
            </a:r>
            <a:endParaRPr lang="ko-KR" altLang="en-US" sz="1875" b="1" dirty="0">
              <a:solidFill>
                <a:srgbClr val="FFC000"/>
              </a:solidFill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36734" y="3571786"/>
            <a:ext cx="3453989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dirty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Arial" panose="020B0604020202020204" pitchFamily="34" charset="0"/>
              </a:rPr>
              <a:t>Yearly Potential from startups</a:t>
            </a:r>
            <a:endParaRPr lang="en-IN" sz="1700" dirty="0">
              <a:solidFill>
                <a:schemeClr val="tx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6" grpId="0"/>
      <p:bldP spid="39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15;p37"/>
          <p:cNvSpPr txBox="1"/>
          <p:nvPr/>
        </p:nvSpPr>
        <p:spPr>
          <a:xfrm>
            <a:off x="925725" y="770258"/>
            <a:ext cx="54210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Raleway"/>
              <a:buNone/>
              <a:defRPr sz="3200" b="0" i="0" u="none" strike="noStrike" cap="none">
                <a:solidFill>
                  <a:schemeClr val="accent6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IN" sz="2800" dirty="0" smtClean="0"/>
              <a:t>Thanks!</a:t>
            </a:r>
            <a:endParaRPr lang="en-IN" sz="2800" dirty="0"/>
          </a:p>
        </p:txBody>
      </p:sp>
      <p:sp>
        <p:nvSpPr>
          <p:cNvPr id="10" name="Google Shape;516;p37"/>
          <p:cNvSpPr txBox="1"/>
          <p:nvPr/>
        </p:nvSpPr>
        <p:spPr>
          <a:xfrm>
            <a:off x="925725" y="1792372"/>
            <a:ext cx="5421000" cy="15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Lato" panose="020F0502020204030203"/>
              <a:buChar char="▷"/>
              <a:defRPr sz="24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○"/>
              <a:defRPr sz="24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■"/>
              <a:defRPr sz="24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●"/>
              <a:defRPr sz="24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○"/>
              <a:defRPr sz="24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■"/>
              <a:defRPr sz="24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●"/>
              <a:defRPr sz="24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○"/>
              <a:defRPr sz="24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 panose="020F0502020204030203"/>
              <a:buChar char="■"/>
              <a:defRPr sz="2400" b="0" i="0" u="none" strike="noStrike" cap="none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>
            <a:pPr marL="0" indent="0">
              <a:buFont typeface="Lato" panose="020F0502020204030203"/>
              <a:buNone/>
            </a:pPr>
            <a:r>
              <a:rPr lang="en-US" sz="3600" b="1" smtClean="0"/>
              <a:t>Any </a:t>
            </a:r>
            <a:r>
              <a:rPr lang="en-US" sz="3600" b="1" smtClean="0">
                <a:solidFill>
                  <a:srgbClr val="FAA99C"/>
                </a:solidFill>
              </a:rPr>
              <a:t>questions? </a:t>
            </a:r>
            <a:endParaRPr lang="en-US" sz="3600" b="1" smtClean="0">
              <a:solidFill>
                <a:srgbClr val="FAA99C"/>
              </a:solidFill>
            </a:endParaRPr>
          </a:p>
          <a:p>
            <a:pPr marL="0" indent="0"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400" smtClean="0"/>
              <a:t>You can find me at </a:t>
            </a:r>
            <a:r>
              <a:rPr lang="en-US" sz="1400" smtClean="0">
                <a:hlinkClick r:id="rId1"/>
              </a:rPr>
              <a:t>gajanan@zillionlink.in</a:t>
            </a:r>
            <a:r>
              <a:rPr lang="en-US" sz="1400" smtClean="0"/>
              <a:t> , </a:t>
            </a:r>
            <a:r>
              <a:rPr lang="en-US" sz="1400" smtClean="0">
                <a:hlinkClick r:id="rId2"/>
              </a:rPr>
              <a:t>connect@zillionlink.in</a:t>
            </a:r>
            <a:r>
              <a:rPr lang="en-US" sz="1400" smtClean="0"/>
              <a:t> </a:t>
            </a:r>
            <a:endParaRPr lang="en-US" sz="1400" smtClean="0"/>
          </a:p>
          <a:p>
            <a:pPr marL="0" indent="0"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400" b="1" smtClean="0"/>
              <a:t>91 860 500 8590</a:t>
            </a:r>
            <a:endParaRPr lang="en-US" sz="1400" b="1" smtClean="0"/>
          </a:p>
          <a:p>
            <a:pPr marL="0" indent="0"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400" b="1" smtClean="0"/>
              <a:t>91 914 509 3943</a:t>
            </a:r>
            <a:endParaRPr lang="en-US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3381309" y="4163241"/>
            <a:ext cx="48336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Raleway"/>
                <a:sym typeface="Muli"/>
              </a:rPr>
              <a:t>ZILLIONLINK PRIVATE LIMITED </a:t>
            </a:r>
            <a:endParaRPr lang="en-US" sz="1100" b="1" dirty="0">
              <a:solidFill>
                <a:schemeClr val="tx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Raleway"/>
              <a:sym typeface="Muli"/>
            </a:endParaRPr>
          </a:p>
          <a:p>
            <a:r>
              <a:rPr lang="en-US" sz="1100" dirty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Raleway"/>
                <a:sym typeface="Muli"/>
              </a:rPr>
              <a:t>SN NO 44/19, Plot no 4, Office Unit 2, First Floor Darshana Building, Narhe Industrial Estate , Pune, Maharashtra, India, 411041 </a:t>
            </a:r>
            <a:endParaRPr lang="en-US" sz="1100" dirty="0">
              <a:solidFill>
                <a:schemeClr val="tx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Raleway"/>
              <a:sym typeface="Muli"/>
            </a:endParaRPr>
          </a:p>
          <a:p>
            <a:r>
              <a:rPr lang="en-IN" sz="1100" b="1" dirty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Raleway"/>
              </a:rPr>
              <a:t>GSTIN</a:t>
            </a:r>
            <a:r>
              <a:rPr lang="en-IN" sz="1100" dirty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Raleway"/>
              </a:rPr>
              <a:t> : 27AACCZ0407B1ZU , </a:t>
            </a:r>
            <a:r>
              <a:rPr lang="en-IN" sz="1100" b="1" dirty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Raleway"/>
              </a:rPr>
              <a:t>IEC</a:t>
            </a:r>
            <a:r>
              <a:rPr lang="en-IN" sz="1100" dirty="0">
                <a:solidFill>
                  <a:schemeClr val="tx1">
                    <a:lumMod val="50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Raleway"/>
              </a:rPr>
              <a:t> : AACCZ0407B </a:t>
            </a:r>
            <a:endParaRPr lang="en-IN" sz="1100" dirty="0">
              <a:solidFill>
                <a:schemeClr val="tx1">
                  <a:lumMod val="50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  <a:cs typeface="Raleway"/>
              <a:sym typeface="Muli"/>
            </a:endParaRPr>
          </a:p>
        </p:txBody>
      </p:sp>
      <p:pic>
        <p:nvPicPr>
          <p:cNvPr id="12" name="Picture 2" descr="File:Facebook Logo.png - Wikimedia Common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46" y="3576029"/>
            <a:ext cx="311150" cy="31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Find Me On - Transparent Background Instagram Logo, HD Png ...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565" y="3576030"/>
            <a:ext cx="297926" cy="31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Linkedin Icon Images, Linkedin Icon Transparent PNG, Free download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419" y="3558380"/>
            <a:ext cx="346901" cy="34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3974" y="4082789"/>
            <a:ext cx="2154830" cy="990806"/>
          </a:xfrm>
          <a:prstGeom prst="rect">
            <a:avLst/>
          </a:prstGeom>
        </p:spPr>
      </p:pic>
      <p:pic>
        <p:nvPicPr>
          <p:cNvPr id="2" name="Picture 1" descr="sd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9095" y="857250"/>
            <a:ext cx="1428750" cy="1143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677480"/>
      </a:dk1>
      <a:lt1>
        <a:srgbClr val="FFFFFF"/>
      </a:lt1>
      <a:dk2>
        <a:srgbClr val="2185C5"/>
      </a:dk2>
      <a:lt2>
        <a:srgbClr val="DEE2E6"/>
      </a:lt2>
      <a:accent1>
        <a:srgbClr val="2185C5"/>
      </a:accent1>
      <a:accent2>
        <a:srgbClr val="7ECEFD"/>
      </a:accent2>
      <a:accent3>
        <a:srgbClr val="F20253"/>
      </a:accent3>
      <a:accent4>
        <a:srgbClr val="FF9715"/>
      </a:accent4>
      <a:accent5>
        <a:srgbClr val="1C3AA9"/>
      </a:accent5>
      <a:accent6>
        <a:srgbClr val="97ABBC"/>
      </a:accent6>
      <a:hlink>
        <a:srgbClr val="2185C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2923</Words>
  <Application>WPS Presentation</Application>
  <PresentationFormat>On-screen Show (16:9)</PresentationFormat>
  <Paragraphs>179</Paragraphs>
  <Slides>9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Arial</vt:lpstr>
      <vt:lpstr>Raleway</vt:lpstr>
      <vt:lpstr>Lato</vt:lpstr>
      <vt:lpstr>Malgun Gothic</vt:lpstr>
      <vt:lpstr>Muli</vt:lpstr>
      <vt:lpstr>Segoe Print</vt:lpstr>
      <vt:lpstr>Microsoft YaHei</vt:lpstr>
      <vt:lpstr>Arial Unicode MS</vt:lpstr>
      <vt:lpstr>Antonio template</vt:lpstr>
      <vt:lpstr>PowerPoint 演示文稿</vt:lpstr>
      <vt:lpstr>Insight </vt:lpstr>
      <vt:lpstr>Design Capabilities  </vt:lpstr>
      <vt:lpstr>Associate Manufacturing Capacity  - PCBA</vt:lpstr>
      <vt:lpstr>Associate Manufacturing Capacity - PCB </vt:lpstr>
      <vt:lpstr>Manufacturing Capacity – Plastic Molding</vt:lpstr>
      <vt:lpstr>Manufacturing Capacity – Wire Harness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gajanan</dc:creator>
  <cp:lastModifiedBy>Bhakti G Kulkarni</cp:lastModifiedBy>
  <cp:revision>154</cp:revision>
  <dcterms:created xsi:type="dcterms:W3CDTF">2024-04-16T17:57:00Z</dcterms:created>
  <dcterms:modified xsi:type="dcterms:W3CDTF">2024-04-22T09:37:30Z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D41824A8FF494BA6BD72B256AB8097AA_13</vt:lpwstr>
  </property>
  <property fmtid="{D5CDD505-2E9C-101B-9397-08002B2CF9AE}" pid="3" name="KSOProductBuildVer">
    <vt:lpwstr>1033-12.2.0.16731</vt:lpwstr>
  </property>
</Properties>
</file>