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4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80" r:id="rId5"/>
    <p:sldId id="281" r:id="rId6"/>
    <p:sldId id="261" r:id="rId7"/>
    <p:sldId id="277" r:id="rId8"/>
  </p:sldIdLst>
  <p:sldSz cx="18288000" cy="10287000"/>
  <p:notesSz cx="6858000" cy="9144000"/>
  <p:embeddedFontLst>
    <p:embeddedFont>
      <p:font typeface="Poppins Thin" panose="00000300000000000000"/>
      <p:regular r:id="rId12"/>
    </p:embeddedFont>
    <p:embeddedFont>
      <p:font typeface="Poppins" panose="00000500000000000000"/>
      <p:regular r:id="rId13"/>
    </p:embeddedFont>
    <p:embeddedFont>
      <p:font typeface="Lato" panose="020B0604020202020204"/>
      <p:regular r:id="rId14"/>
      <p:bold r:id="rId15"/>
      <p:italic r:id="rId16"/>
      <p:boldItalic r:id="rId17"/>
    </p:embeddedFont>
    <p:embeddedFont>
      <p:font typeface="Poppins Medium" panose="00000600000000000000"/>
      <p:regular r:id="rId18"/>
    </p:embeddedFont>
    <p:embeddedFont>
      <p:font typeface="Poppins Italics" panose="00000500000000000000"/>
      <p:italic r:id="rId19"/>
    </p:embeddedFont>
    <p:embeddedFont>
      <p:font typeface="Malgun Gothic" panose="020B0503020000020004" pitchFamily="34" charset="-127"/>
      <p:regular r:id="rId20"/>
    </p:embeddedFont>
    <p:embeddedFont>
      <p:font typeface="Raleway" panose="020B0604020202020204"/>
      <p:regular r:id="rId21"/>
      <p:bold r:id="rId22"/>
      <p:italic r:id="rId23"/>
      <p:boldItalic r:id="rId24"/>
    </p:embeddedFont>
    <p:embeddedFont>
      <p:font typeface="Calibri" panose="020F050202020403020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4C"/>
    <a:srgbClr val="000066"/>
    <a:srgbClr val="00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font" Target="fonts/font17.fntdata"/><Relationship Id="rId27" Type="http://schemas.openxmlformats.org/officeDocument/2006/relationships/font" Target="fonts/font16.fntdata"/><Relationship Id="rId26" Type="http://schemas.openxmlformats.org/officeDocument/2006/relationships/font" Target="fonts/font15.fntdata"/><Relationship Id="rId25" Type="http://schemas.openxmlformats.org/officeDocument/2006/relationships/font" Target="fonts/font14.fntdata"/><Relationship Id="rId24" Type="http://schemas.openxmlformats.org/officeDocument/2006/relationships/font" Target="fonts/font13.fntdata"/><Relationship Id="rId23" Type="http://schemas.openxmlformats.org/officeDocument/2006/relationships/font" Target="fonts/font12.fntdata"/><Relationship Id="rId22" Type="http://schemas.openxmlformats.org/officeDocument/2006/relationships/font" Target="fonts/font11.fntdata"/><Relationship Id="rId21" Type="http://schemas.openxmlformats.org/officeDocument/2006/relationships/font" Target="fonts/font10.fntdata"/><Relationship Id="rId20" Type="http://schemas.openxmlformats.org/officeDocument/2006/relationships/font" Target="fonts/font9.fntdata"/><Relationship Id="rId2" Type="http://schemas.openxmlformats.org/officeDocument/2006/relationships/theme" Target="theme/theme1.xml"/><Relationship Id="rId19" Type="http://schemas.openxmlformats.org/officeDocument/2006/relationships/font" Target="fonts/font8.fntdata"/><Relationship Id="rId18" Type="http://schemas.openxmlformats.org/officeDocument/2006/relationships/font" Target="fonts/font7.fntdata"/><Relationship Id="rId17" Type="http://schemas.openxmlformats.org/officeDocument/2006/relationships/font" Target="fonts/font6.fntdata"/><Relationship Id="rId16" Type="http://schemas.openxmlformats.org/officeDocument/2006/relationships/font" Target="fonts/font5.fntdata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hyperlink" Target="http://www.zillionlink.in/" TargetMode="External"/><Relationship Id="rId5" Type="http://schemas.openxmlformats.org/officeDocument/2006/relationships/hyperlink" Target="mailto:trade@zillionlink.in" TargetMode="External"/><Relationship Id="rId4" Type="http://schemas.openxmlformats.org/officeDocument/2006/relationships/hyperlink" Target="mailto:connect@zillionlink.in" TargetMode="External"/><Relationship Id="rId3" Type="http://schemas.openxmlformats.org/officeDocument/2006/relationships/image" Target="../media/image10.jpeg"/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"/>
            <a:srcRect l="495" r="7741" b="22574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5799465" y="-5123393"/>
            <a:ext cx="6719173" cy="6749291"/>
            <a:chOff x="1813" y="0"/>
            <a:chExt cx="809173" cy="812800"/>
          </a:xfrm>
          <a:solidFill>
            <a:schemeClr val="accent5">
              <a:lumMod val="5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pFill/>
          </p:spPr>
        </p:sp>
        <p:sp>
          <p:nvSpPr>
            <p:cNvPr id="6" name="TextBox 6"/>
            <p:cNvSpPr txBox="1"/>
            <p:nvPr/>
          </p:nvSpPr>
          <p:spPr>
            <a:xfrm>
              <a:off x="138466" y="28575"/>
              <a:ext cx="541418" cy="67659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id="10" name="AutoShape 10"/>
          <p:cNvSpPr/>
          <p:nvPr/>
        </p:nvSpPr>
        <p:spPr>
          <a:xfrm rot="-10800000">
            <a:off x="602848" y="9791700"/>
            <a:ext cx="17082303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-10800000">
            <a:off x="620512" y="508362"/>
            <a:ext cx="5411396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10800000">
            <a:off x="12256092" y="508362"/>
            <a:ext cx="5411396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1440702" y="2384544"/>
            <a:ext cx="15406595" cy="2691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0"/>
              </a:lnSpc>
            </a:pPr>
            <a:endParaRPr lang="en-US" sz="19500" dirty="0">
              <a:solidFill>
                <a:srgbClr val="000000"/>
              </a:solidFill>
              <a:latin typeface="Poppins Thin" panose="000003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718672" y="567779"/>
            <a:ext cx="4863728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  <a:spcBef>
                <a:spcPct val="0"/>
              </a:spcBef>
            </a:pPr>
            <a:r>
              <a:rPr lang="en-US" sz="2800" u="none" dirty="0">
                <a:solidFill>
                  <a:schemeClr val="bg1"/>
                </a:solidFill>
                <a:latin typeface="Poppins" panose="00000500000000000000"/>
              </a:rPr>
              <a:t>Business Presentation</a:t>
            </a:r>
            <a:endParaRPr lang="en-US" sz="2800" u="none" dirty="0">
              <a:solidFill>
                <a:schemeClr val="bg1"/>
              </a:solidFill>
              <a:latin typeface="Poppins" panose="0000050000000000000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358" y="1652116"/>
            <a:ext cx="6317276" cy="2531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9731"/>
            <a:ext cx="18288000" cy="4442589"/>
            <a:chOff x="0" y="0"/>
            <a:chExt cx="4816593" cy="11700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70065"/>
            </a:xfrm>
            <a:custGeom>
              <a:avLst/>
              <a:gdLst/>
              <a:ahLst/>
              <a:cxnLst/>
              <a:rect l="l" t="t" r="r" b="b"/>
              <a:pathLst>
                <a:path w="4816592" h="1170065">
                  <a:moveTo>
                    <a:pt x="0" y="0"/>
                  </a:moveTo>
                  <a:lnTo>
                    <a:pt x="4816592" y="0"/>
                  </a:lnTo>
                  <a:lnTo>
                    <a:pt x="4816592" y="1170065"/>
                  </a:lnTo>
                  <a:lnTo>
                    <a:pt x="0" y="117006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5829300"/>
            <a:ext cx="16497300" cy="5367749"/>
            <a:chOff x="0" y="-57150"/>
            <a:chExt cx="6946958" cy="7156993"/>
          </a:xfrm>
        </p:grpSpPr>
        <p:sp>
          <p:nvSpPr>
            <p:cNvPr id="6" name="TextBox 6"/>
            <p:cNvSpPr txBox="1"/>
            <p:nvPr/>
          </p:nvSpPr>
          <p:spPr>
            <a:xfrm>
              <a:off x="0" y="1221316"/>
              <a:ext cx="6946958" cy="58785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IN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Lato" panose="020B0604020202020204"/>
                </a:rPr>
                <a:t>We are leading </a:t>
              </a:r>
              <a:r>
                <a:rPr lang="en-IN" sz="24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Lato" panose="020B0604020202020204"/>
                </a:rPr>
                <a:t>authorised Electronics </a:t>
              </a:r>
              <a:r>
                <a:rPr lang="en-IN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Lato" panose="020B0604020202020204"/>
                </a:rPr>
                <a:t>component supplier providing quality products &amp; supply chain management support to Electronic Industries. We have strong mutual relationships in the Asia pacific , Singapore , Japan , Taiwan  Germany for sourcing products at competitive price. </a:t>
              </a:r>
              <a:endParaRPr lang="en-IN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Lato" panose="020B0604020202020204"/>
              </a:endParaRPr>
            </a:p>
            <a:p>
              <a:pPr algn="just"/>
              <a:endParaRPr lang="en-IN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Lato" panose="020B0604020202020204"/>
              </a:endParaRPr>
            </a:p>
            <a:p>
              <a:pPr algn="just"/>
              <a:r>
                <a:rPr 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Headquartered in </a:t>
              </a:r>
              <a:r>
                <a:rPr lang="en-US" sz="24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Pune - India , </a:t>
              </a:r>
              <a:r>
                <a:rPr 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company was established in </a:t>
              </a:r>
              <a:r>
                <a:rPr lang="en-US" sz="24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 </a:t>
              </a:r>
              <a:r>
                <a:rPr 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has branches </a:t>
              </a:r>
              <a:r>
                <a:rPr lang="en-US" sz="24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India &amp; Gulf . </a:t>
              </a:r>
              <a:r>
                <a:rPr 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 one of the world's most potential general distributors of electronic components</a:t>
              </a:r>
              <a:r>
                <a:rPr lang="en-US" sz="2400" dirty="0"/>
                <a:t>, </a:t>
              </a:r>
              <a:r>
                <a:rPr 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is also a certified </a:t>
              </a:r>
              <a:r>
                <a:rPr lang="en-US" sz="24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second-level </a:t>
              </a:r>
              <a:r>
                <a:rPr lang="en-US" sz="2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distributor of many electronic component brand </a:t>
              </a:r>
              <a:r>
                <a:rPr lang="en-US" sz="24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manufacturers.</a:t>
              </a:r>
              <a:endParaRPr lang="en-IN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en-IN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en-IN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Lato" panose="020B0604020202020204"/>
              </a:endParaRPr>
            </a:p>
            <a:p>
              <a:pPr algn="just"/>
              <a:endParaRPr lang="en-IN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Lato" panose="020B0604020202020204"/>
              </a:endParaRPr>
            </a:p>
            <a:p>
              <a:pPr algn="just"/>
              <a:endParaRPr lang="en-IN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Lato" panose="020B0604020202020204"/>
              </a:endParaRPr>
            </a:p>
            <a:p>
              <a:pPr>
                <a:lnSpc>
                  <a:spcPts val="2660"/>
                </a:lnSpc>
              </a:pPr>
              <a:r>
                <a:rPr lang="en-US" sz="2400" dirty="0" smtClean="0">
                  <a:solidFill>
                    <a:srgbClr val="000000"/>
                  </a:solidFill>
                  <a:latin typeface="Poppins" panose="00000500000000000000"/>
                </a:rPr>
                <a:t>.</a:t>
              </a:r>
              <a:endParaRPr lang="en-US" sz="2400" dirty="0">
                <a:solidFill>
                  <a:srgbClr val="000000"/>
                </a:solidFill>
                <a:latin typeface="Poppins" panose="0000050000000000000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6855068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dirty="0" smtClean="0">
                  <a:solidFill>
                    <a:srgbClr val="FFFFFF"/>
                  </a:solidFill>
                  <a:latin typeface="Poppins Medium" panose="00000600000000000000"/>
                </a:rPr>
                <a:t>About Us </a:t>
              </a:r>
              <a:endParaRPr lang="en-US" sz="3000" dirty="0">
                <a:solidFill>
                  <a:srgbClr val="FFFFFF"/>
                </a:solidFill>
                <a:latin typeface="Poppins Medium" panose="00000600000000000000"/>
              </a:endParaRPr>
            </a:p>
          </p:txBody>
        </p:sp>
        <p:sp>
          <p:nvSpPr>
            <p:cNvPr id="8" name="AutoShape 8"/>
            <p:cNvSpPr/>
            <p:nvPr/>
          </p:nvSpPr>
          <p:spPr>
            <a:xfrm rot="-10800000">
              <a:off x="0" y="867401"/>
              <a:ext cx="642715" cy="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7" name="TextBox 17"/>
          <p:cNvSpPr txBox="1"/>
          <p:nvPr/>
        </p:nvSpPr>
        <p:spPr>
          <a:xfrm>
            <a:off x="3091291" y="2705100"/>
            <a:ext cx="12153901" cy="2215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Professionally managed operations for Foreign Currency and Indian Rupee business, in order to provide its customers a one-stop sourcing option for all their requirements ranging from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passive , RF ,Electromechanical Components  Displays </a:t>
            </a:r>
            <a:r>
              <a:rPr lang="en-IN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waste cotton , safety material &amp; consumables </a:t>
            </a:r>
            <a:endParaRPr lang="en-IN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651123" y="1869776"/>
            <a:ext cx="3195208" cy="281758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743916" y="1869776"/>
            <a:ext cx="2977635" cy="2817587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>
            <a:off x="3086099" y="1943100"/>
            <a:ext cx="15843223" cy="500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  <a:spcBef>
                <a:spcPct val="0"/>
              </a:spcBef>
            </a:pPr>
            <a:r>
              <a:rPr lang="en-US" sz="4000" dirty="0" smtClean="0">
                <a:solidFill>
                  <a:srgbClr val="002060"/>
                </a:solidFill>
                <a:latin typeface="Poppins Medium" panose="00000600000000000000"/>
              </a:rPr>
              <a:t>Insight</a:t>
            </a:r>
            <a:r>
              <a:rPr lang="en-US" sz="3000" dirty="0" smtClean="0">
                <a:solidFill>
                  <a:srgbClr val="002060"/>
                </a:solidFill>
                <a:latin typeface="Poppins Medium" panose="00000600000000000000"/>
              </a:rPr>
              <a:t> </a:t>
            </a:r>
            <a:endParaRPr lang="en-US" sz="3000" dirty="0">
              <a:solidFill>
                <a:srgbClr val="002060"/>
              </a:solidFill>
              <a:latin typeface="Poppins Medium" panose="000006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2227237" y="6215235"/>
            <a:ext cx="122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anose="020B0604020202020204" pitchFamily="34" charset="0"/>
              </a:rPr>
              <a:t>BUY</a:t>
            </a:r>
            <a:endParaRPr lang="ko-KR" altLang="en-US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00943" y="6509723"/>
            <a:ext cx="122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anose="020B0604020202020204" pitchFamily="34" charset="0"/>
              </a:rPr>
              <a:t>SELL</a:t>
            </a:r>
            <a:endParaRPr lang="ko-KR" altLang="en-US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1504561" y="-122850"/>
            <a:ext cx="16021439" cy="18505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6970"/>
              </a:lnSpc>
              <a:spcBef>
                <a:spcPct val="0"/>
              </a:spcBef>
            </a:pPr>
            <a:r>
              <a:rPr lang="en-US" sz="6000" dirty="0">
                <a:solidFill>
                  <a:srgbClr val="002060"/>
                </a:solidFill>
                <a:latin typeface="Poppins Medium" panose="00000600000000000000"/>
              </a:rPr>
              <a:t>Line Items </a:t>
            </a:r>
            <a:endParaRPr lang="en-US" sz="6000" dirty="0">
              <a:solidFill>
                <a:srgbClr val="002060"/>
              </a:solidFill>
              <a:latin typeface="Poppins Medium" panose="0000060000000000000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t="15767" r="3201" b="13778"/>
          <a:stretch>
            <a:fillRect/>
          </a:stretch>
        </p:blipFill>
        <p:spPr bwMode="auto">
          <a:xfrm>
            <a:off x="1523999" y="2153746"/>
            <a:ext cx="15859991" cy="672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818309" y="190570"/>
            <a:ext cx="16650479" cy="217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970"/>
              </a:lnSpc>
              <a:spcBef>
                <a:spcPct val="0"/>
              </a:spcBef>
            </a:pPr>
            <a:r>
              <a:rPr lang="en-IN" altLang="en-US" sz="6000" dirty="0">
                <a:solidFill>
                  <a:srgbClr val="002060"/>
                </a:solidFill>
                <a:latin typeface="Poppins Medium" panose="00000600000000000000"/>
              </a:rPr>
              <a:t>Manufacturers / </a:t>
            </a:r>
            <a:r>
              <a:rPr lang="en-US" sz="6000" dirty="0">
                <a:solidFill>
                  <a:srgbClr val="002060"/>
                </a:solidFill>
                <a:latin typeface="Poppins Medium" panose="00000600000000000000"/>
              </a:rPr>
              <a:t>Traders of</a:t>
            </a:r>
            <a:r>
              <a:rPr lang="en-IN" altLang="en-US" sz="6000" dirty="0">
                <a:solidFill>
                  <a:srgbClr val="002060"/>
                </a:solidFill>
                <a:latin typeface="Poppins Medium" panose="00000600000000000000"/>
              </a:rPr>
              <a:t> </a:t>
            </a:r>
            <a:endParaRPr lang="en-US" sz="6000" dirty="0">
              <a:solidFill>
                <a:srgbClr val="002060"/>
              </a:solidFill>
              <a:latin typeface="Poppins Medium" panose="00000600000000000000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762000" y="2476500"/>
            <a:ext cx="9144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https://zillionlink.in/products</a:t>
            </a:r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 t="11979" r="1977" b="9896"/>
          <a:stretch>
            <a:fillRect/>
          </a:stretch>
        </p:blipFill>
        <p:spPr>
          <a:xfrm>
            <a:off x="838200" y="2247900"/>
            <a:ext cx="15015210" cy="6728460"/>
          </a:xfrm>
          <a:prstGeom prst="rect">
            <a:avLst/>
          </a:prstGeom>
        </p:spPr>
      </p:pic>
      <p:sp>
        <p:nvSpPr>
          <p:cNvPr id="2" name="TextBox 17"/>
          <p:cNvSpPr txBox="1"/>
          <p:nvPr/>
        </p:nvSpPr>
        <p:spPr>
          <a:xfrm>
            <a:off x="838200" y="9182100"/>
            <a:ext cx="17051020" cy="553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en-I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Acid Battery Regenerator ( 85044030 ) </a:t>
            </a:r>
            <a:r>
              <a:rPr lang="en-I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I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</a:t>
            </a:r>
            <a:r>
              <a:rPr lang="en-IN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 Battery charger ( 85044030 ) I   Healthcare Devices ( 90181990 )</a:t>
            </a:r>
            <a:endParaRPr lang="en-IN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742500" y="-136857"/>
            <a:ext cx="16650479" cy="1886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970"/>
              </a:lnSpc>
              <a:spcBef>
                <a:spcPct val="0"/>
              </a:spcBef>
            </a:pPr>
            <a:r>
              <a:rPr lang="en-US" sz="7000" dirty="0">
                <a:solidFill>
                  <a:srgbClr val="002060"/>
                </a:solidFill>
                <a:latin typeface="Poppins Medium" panose="00000600000000000000"/>
              </a:rPr>
              <a:t>Buy Sell Platform</a:t>
            </a:r>
            <a:endParaRPr lang="en-US" sz="7000" dirty="0">
              <a:solidFill>
                <a:srgbClr val="002060"/>
              </a:solidFill>
              <a:latin typeface="Poppins Medium" panose="0000060000000000000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4383" y="2180250"/>
            <a:ext cx="16109617" cy="861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500" dirty="0">
                <a:solidFill>
                  <a:srgbClr val="000000"/>
                </a:solidFill>
                <a:latin typeface="Poppins Medium" panose="00000600000000000000"/>
              </a:rPr>
              <a:t>Pioneering ‘</a:t>
            </a:r>
            <a:r>
              <a:rPr lang="en-IN" sz="2500" dirty="0">
                <a:solidFill>
                  <a:srgbClr val="00B050"/>
                </a:solidFill>
                <a:latin typeface="Poppins Medium" panose="00000600000000000000"/>
              </a:rPr>
              <a:t>Consumer – Supplier</a:t>
            </a:r>
            <a:r>
              <a:rPr lang="en-IN" sz="2500" dirty="0">
                <a:solidFill>
                  <a:srgbClr val="000000"/>
                </a:solidFill>
                <a:latin typeface="Poppins Medium" panose="00000600000000000000"/>
              </a:rPr>
              <a:t>’ online platform for Electronic Manufacturing  &amp; Service Industry  . https://zillionlink.in/industrysolution . Log in – Register – Start earning </a:t>
            </a:r>
            <a:endParaRPr lang="en-IN" sz="2500" dirty="0">
              <a:solidFill>
                <a:srgbClr val="000000"/>
              </a:solidFill>
              <a:latin typeface="Poppins Medium" panose="0000060000000000000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166474" y="4076056"/>
            <a:ext cx="3245621" cy="3740422"/>
            <a:chOff x="3790357" y="1727004"/>
            <a:chExt cx="2546898" cy="2822827"/>
          </a:xfrm>
        </p:grpSpPr>
        <p:sp>
          <p:nvSpPr>
            <p:cNvPr id="29" name="Freeform: Shape 14"/>
            <p:cNvSpPr/>
            <p:nvPr/>
          </p:nvSpPr>
          <p:spPr>
            <a:xfrm rot="20419300">
              <a:off x="3790357" y="2577464"/>
              <a:ext cx="1591629" cy="1972367"/>
            </a:xfrm>
            <a:custGeom>
              <a:avLst/>
              <a:gdLst>
                <a:gd name="connsiteX0" fmla="*/ 760649 w 1591629"/>
                <a:gd name="connsiteY0" fmla="*/ 0 h 1972367"/>
                <a:gd name="connsiteX1" fmla="*/ 795715 w 1591629"/>
                <a:gd name="connsiteY1" fmla="*/ 13842 h 1972367"/>
                <a:gd name="connsiteX2" fmla="*/ 1152838 w 1591629"/>
                <a:gd name="connsiteY2" fmla="*/ 196556 h 1972367"/>
                <a:gd name="connsiteX3" fmla="*/ 1196210 w 1591629"/>
                <a:gd name="connsiteY3" fmla="*/ 213167 h 1972367"/>
                <a:gd name="connsiteX4" fmla="*/ 1261729 w 1591629"/>
                <a:gd name="connsiteY4" fmla="*/ 339129 h 1972367"/>
                <a:gd name="connsiteX5" fmla="*/ 1204515 w 1591629"/>
                <a:gd name="connsiteY5" fmla="*/ 402340 h 1972367"/>
                <a:gd name="connsiteX6" fmla="*/ 1122386 w 1591629"/>
                <a:gd name="connsiteY6" fmla="*/ 429101 h 1972367"/>
                <a:gd name="connsiteX7" fmla="*/ 1115927 w 1591629"/>
                <a:gd name="connsiteY7" fmla="*/ 432793 h 1972367"/>
                <a:gd name="connsiteX8" fmla="*/ 1205899 w 1591629"/>
                <a:gd name="connsiteY8" fmla="*/ 485854 h 1972367"/>
                <a:gd name="connsiteX9" fmla="*/ 1354931 w 1591629"/>
                <a:gd name="connsiteY9" fmla="*/ 569367 h 1972367"/>
                <a:gd name="connsiteX10" fmla="*/ 1447673 w 1591629"/>
                <a:gd name="connsiteY10" fmla="*/ 631656 h 1972367"/>
                <a:gd name="connsiteX11" fmla="*/ 1531186 w 1591629"/>
                <a:gd name="connsiteY11" fmla="*/ 681487 h 1972367"/>
                <a:gd name="connsiteX12" fmla="*/ 1591629 w 1591629"/>
                <a:gd name="connsiteY12" fmla="*/ 712029 h 1972367"/>
                <a:gd name="connsiteX13" fmla="*/ 1142918 w 1591629"/>
                <a:gd name="connsiteY13" fmla="*/ 1972367 h 1972367"/>
                <a:gd name="connsiteX14" fmla="*/ 1137497 w 1591629"/>
                <a:gd name="connsiteY14" fmla="*/ 1967119 h 1972367"/>
                <a:gd name="connsiteX15" fmla="*/ 1111313 w 1591629"/>
                <a:gd name="connsiteY15" fmla="*/ 1921728 h 1972367"/>
                <a:gd name="connsiteX16" fmla="*/ 1006575 w 1591629"/>
                <a:gd name="connsiteY16" fmla="*/ 1776849 h 1972367"/>
                <a:gd name="connsiteX17" fmla="*/ 949361 w 1591629"/>
                <a:gd name="connsiteY17" fmla="*/ 1677187 h 1972367"/>
                <a:gd name="connsiteX18" fmla="*/ 878767 w 1591629"/>
                <a:gd name="connsiteY18" fmla="*/ 1515697 h 1972367"/>
                <a:gd name="connsiteX19" fmla="*/ 763879 w 1591629"/>
                <a:gd name="connsiteY19" fmla="*/ 1288227 h 1972367"/>
                <a:gd name="connsiteX20" fmla="*/ 751421 w 1591629"/>
                <a:gd name="connsiteY20" fmla="*/ 1258698 h 1972367"/>
                <a:gd name="connsiteX21" fmla="*/ 708972 w 1591629"/>
                <a:gd name="connsiteY21" fmla="*/ 1229629 h 1972367"/>
                <a:gd name="connsiteX22" fmla="*/ 657295 w 1591629"/>
                <a:gd name="connsiteY22" fmla="*/ 1208866 h 1972367"/>
                <a:gd name="connsiteX23" fmla="*/ 626382 w 1591629"/>
                <a:gd name="connsiteY23" fmla="*/ 1176568 h 1972367"/>
                <a:gd name="connsiteX24" fmla="*/ 501804 w 1591629"/>
                <a:gd name="connsiteY24" fmla="*/ 1111511 h 1972367"/>
                <a:gd name="connsiteX25" fmla="*/ 408140 w 1591629"/>
                <a:gd name="connsiteY25" fmla="*/ 1116125 h 1972367"/>
                <a:gd name="connsiteX26" fmla="*/ 340776 w 1591629"/>
                <a:gd name="connsiteY26" fmla="*/ 1093978 h 1972367"/>
                <a:gd name="connsiteX27" fmla="*/ 313092 w 1591629"/>
                <a:gd name="connsiteY27" fmla="*/ 1069985 h 1972367"/>
                <a:gd name="connsiteX28" fmla="*/ 255417 w 1591629"/>
                <a:gd name="connsiteY28" fmla="*/ 991086 h 1972367"/>
                <a:gd name="connsiteX29" fmla="*/ 248034 w 1591629"/>
                <a:gd name="connsiteY29" fmla="*/ 868354 h 1972367"/>
                <a:gd name="connsiteX30" fmla="*/ 278025 w 1591629"/>
                <a:gd name="connsiteY30" fmla="*/ 822214 h 1972367"/>
                <a:gd name="connsiteX31" fmla="*/ 318628 w 1591629"/>
                <a:gd name="connsiteY31" fmla="*/ 768230 h 1972367"/>
                <a:gd name="connsiteX32" fmla="*/ 331086 w 1591629"/>
                <a:gd name="connsiteY32" fmla="*/ 747928 h 1972367"/>
                <a:gd name="connsiteX33" fmla="*/ 349080 w 1591629"/>
                <a:gd name="connsiteY33" fmla="*/ 725320 h 1972367"/>
                <a:gd name="connsiteX34" fmla="*/ 351849 w 1591629"/>
                <a:gd name="connsiteY34" fmla="*/ 653342 h 1972367"/>
                <a:gd name="connsiteX35" fmla="*/ 303402 w 1591629"/>
                <a:gd name="connsiteY35" fmla="*/ 567060 h 1972367"/>
                <a:gd name="connsiteX36" fmla="*/ 319551 w 1591629"/>
                <a:gd name="connsiteY36" fmla="*/ 546297 h 1972367"/>
                <a:gd name="connsiteX37" fmla="*/ 348619 w 1591629"/>
                <a:gd name="connsiteY37" fmla="*/ 553679 h 1972367"/>
                <a:gd name="connsiteX38" fmla="*/ 369382 w 1591629"/>
                <a:gd name="connsiteY38" fmla="*/ 553218 h 1972367"/>
                <a:gd name="connsiteX39" fmla="*/ 367998 w 1591629"/>
                <a:gd name="connsiteY39" fmla="*/ 537992 h 1972367"/>
                <a:gd name="connsiteX40" fmla="*/ 350004 w 1591629"/>
                <a:gd name="connsiteY40" fmla="*/ 527380 h 1972367"/>
                <a:gd name="connsiteX41" fmla="*/ 269259 w 1591629"/>
                <a:gd name="connsiteY41" fmla="*/ 520458 h 1972367"/>
                <a:gd name="connsiteX42" fmla="*/ 103155 w 1591629"/>
                <a:gd name="connsiteY42" fmla="*/ 475703 h 1972367"/>
                <a:gd name="connsiteX43" fmla="*/ 21948 w 1591629"/>
                <a:gd name="connsiteY43" fmla="*/ 412491 h 1972367"/>
                <a:gd name="connsiteX44" fmla="*/ 724 w 1591629"/>
                <a:gd name="connsiteY44" fmla="*/ 318366 h 1972367"/>
                <a:gd name="connsiteX45" fmla="*/ 45480 w 1591629"/>
                <a:gd name="connsiteY45" fmla="*/ 166104 h 1972367"/>
                <a:gd name="connsiteX46" fmla="*/ 65320 w 1591629"/>
                <a:gd name="connsiteY46" fmla="*/ 164258 h 1972367"/>
                <a:gd name="connsiteX47" fmla="*/ 58860 w 1591629"/>
                <a:gd name="connsiteY47" fmla="*/ 152262 h 1972367"/>
                <a:gd name="connsiteX48" fmla="*/ 83776 w 1591629"/>
                <a:gd name="connsiteY48" fmla="*/ 188712 h 1972367"/>
                <a:gd name="connsiteX49" fmla="*/ 72702 w 1591629"/>
                <a:gd name="connsiteY49" fmla="*/ 269457 h 1972367"/>
                <a:gd name="connsiteX50" fmla="*/ 70395 w 1591629"/>
                <a:gd name="connsiteY50" fmla="*/ 326671 h 1972367"/>
                <a:gd name="connsiteX51" fmla="*/ 90697 w 1591629"/>
                <a:gd name="connsiteY51" fmla="*/ 351125 h 1972367"/>
                <a:gd name="connsiteX52" fmla="*/ 229117 w 1591629"/>
                <a:gd name="connsiteY52" fmla="*/ 382500 h 1972367"/>
                <a:gd name="connsiteX53" fmla="*/ 458894 w 1591629"/>
                <a:gd name="connsiteY53" fmla="*/ 374195 h 1972367"/>
                <a:gd name="connsiteX54" fmla="*/ 487039 w 1591629"/>
                <a:gd name="connsiteY54" fmla="*/ 357585 h 1972367"/>
                <a:gd name="connsiteX55" fmla="*/ 676674 w 1591629"/>
                <a:gd name="connsiteY55" fmla="*/ 278685 h 1972367"/>
                <a:gd name="connsiteX56" fmla="*/ 780489 w 1591629"/>
                <a:gd name="connsiteY56" fmla="*/ 262998 h 1972367"/>
                <a:gd name="connsiteX57" fmla="*/ 838626 w 1591629"/>
                <a:gd name="connsiteY57" fmla="*/ 252385 h 1972367"/>
                <a:gd name="connsiteX58" fmla="*/ 886149 w 1591629"/>
                <a:gd name="connsiteY58" fmla="*/ 262075 h 1972367"/>
                <a:gd name="connsiteX59" fmla="*/ 915218 w 1591629"/>
                <a:gd name="connsiteY59" fmla="*/ 266227 h 1972367"/>
                <a:gd name="connsiteX60" fmla="*/ 943363 w 1591629"/>
                <a:gd name="connsiteY60" fmla="*/ 259306 h 1972367"/>
                <a:gd name="connsiteX61" fmla="*/ 996885 w 1591629"/>
                <a:gd name="connsiteY61" fmla="*/ 279608 h 1972367"/>
                <a:gd name="connsiteX62" fmla="*/ 1013496 w 1591629"/>
                <a:gd name="connsiteY62" fmla="*/ 288375 h 1972367"/>
                <a:gd name="connsiteX63" fmla="*/ 1075784 w 1591629"/>
                <a:gd name="connsiteY63" fmla="*/ 288375 h 1972367"/>
                <a:gd name="connsiteX64" fmla="*/ 1057328 w 1591629"/>
                <a:gd name="connsiteY64" fmla="*/ 269457 h 1972367"/>
                <a:gd name="connsiteX65" fmla="*/ 922139 w 1591629"/>
                <a:gd name="connsiteY65" fmla="*/ 180869 h 1972367"/>
                <a:gd name="connsiteX66" fmla="*/ 775414 w 1591629"/>
                <a:gd name="connsiteY66" fmla="*/ 59521 h 1972367"/>
                <a:gd name="connsiteX67" fmla="*/ 750037 w 1591629"/>
                <a:gd name="connsiteY67" fmla="*/ 11535 h 1972367"/>
                <a:gd name="connsiteX68" fmla="*/ 760649 w 1591629"/>
                <a:gd name="connsiteY68" fmla="*/ 0 h 197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591629" h="1972367">
                  <a:moveTo>
                    <a:pt x="760649" y="0"/>
                  </a:moveTo>
                  <a:cubicBezTo>
                    <a:pt x="774491" y="461"/>
                    <a:pt x="786026" y="5075"/>
                    <a:pt x="795715" y="13842"/>
                  </a:cubicBezTo>
                  <a:cubicBezTo>
                    <a:pt x="897684" y="108429"/>
                    <a:pt x="1025492" y="151800"/>
                    <a:pt x="1152838" y="196556"/>
                  </a:cubicBezTo>
                  <a:cubicBezTo>
                    <a:pt x="1167603" y="202093"/>
                    <a:pt x="1182368" y="206707"/>
                    <a:pt x="1196210" y="213167"/>
                  </a:cubicBezTo>
                  <a:cubicBezTo>
                    <a:pt x="1244657" y="234852"/>
                    <a:pt x="1271879" y="288375"/>
                    <a:pt x="1261729" y="339129"/>
                  </a:cubicBezTo>
                  <a:cubicBezTo>
                    <a:pt x="1255269" y="371427"/>
                    <a:pt x="1234506" y="391728"/>
                    <a:pt x="1204515" y="402340"/>
                  </a:cubicBezTo>
                  <a:cubicBezTo>
                    <a:pt x="1177292" y="412030"/>
                    <a:pt x="1149608" y="420335"/>
                    <a:pt x="1122386" y="429101"/>
                  </a:cubicBezTo>
                  <a:cubicBezTo>
                    <a:pt x="1120541" y="430024"/>
                    <a:pt x="1118695" y="431408"/>
                    <a:pt x="1115927" y="432793"/>
                  </a:cubicBezTo>
                  <a:cubicBezTo>
                    <a:pt x="1144994" y="453094"/>
                    <a:pt x="1175908" y="468782"/>
                    <a:pt x="1205899" y="485854"/>
                  </a:cubicBezTo>
                  <a:cubicBezTo>
                    <a:pt x="1255269" y="513538"/>
                    <a:pt x="1306023" y="540299"/>
                    <a:pt x="1354931" y="569367"/>
                  </a:cubicBezTo>
                  <a:cubicBezTo>
                    <a:pt x="1387229" y="588284"/>
                    <a:pt x="1420450" y="606740"/>
                    <a:pt x="1447673" y="631656"/>
                  </a:cubicBezTo>
                  <a:cubicBezTo>
                    <a:pt x="1472588" y="654726"/>
                    <a:pt x="1501195" y="668106"/>
                    <a:pt x="1531186" y="681487"/>
                  </a:cubicBezTo>
                  <a:lnTo>
                    <a:pt x="1591629" y="712029"/>
                  </a:lnTo>
                  <a:lnTo>
                    <a:pt x="1142918" y="1972367"/>
                  </a:lnTo>
                  <a:lnTo>
                    <a:pt x="1137497" y="1967119"/>
                  </a:lnTo>
                  <a:cubicBezTo>
                    <a:pt x="1126885" y="1953335"/>
                    <a:pt x="1118234" y="1938108"/>
                    <a:pt x="1111313" y="1921728"/>
                  </a:cubicBezTo>
                  <a:cubicBezTo>
                    <a:pt x="1087781" y="1864976"/>
                    <a:pt x="1053638" y="1816991"/>
                    <a:pt x="1006575" y="1776849"/>
                  </a:cubicBezTo>
                  <a:cubicBezTo>
                    <a:pt x="976122" y="1751011"/>
                    <a:pt x="957205" y="1716867"/>
                    <a:pt x="949361" y="1677187"/>
                  </a:cubicBezTo>
                  <a:cubicBezTo>
                    <a:pt x="937826" y="1618128"/>
                    <a:pt x="911526" y="1565067"/>
                    <a:pt x="878767" y="1515697"/>
                  </a:cubicBezTo>
                  <a:cubicBezTo>
                    <a:pt x="831243" y="1444180"/>
                    <a:pt x="792947" y="1368972"/>
                    <a:pt x="763879" y="1288227"/>
                  </a:cubicBezTo>
                  <a:cubicBezTo>
                    <a:pt x="760188" y="1278076"/>
                    <a:pt x="755112" y="1268848"/>
                    <a:pt x="751421" y="1258698"/>
                  </a:cubicBezTo>
                  <a:cubicBezTo>
                    <a:pt x="744500" y="1238396"/>
                    <a:pt x="735272" y="1225015"/>
                    <a:pt x="708972" y="1229629"/>
                  </a:cubicBezTo>
                  <a:cubicBezTo>
                    <a:pt x="689593" y="1233321"/>
                    <a:pt x="672060" y="1222247"/>
                    <a:pt x="657295" y="1208866"/>
                  </a:cubicBezTo>
                  <a:cubicBezTo>
                    <a:pt x="646222" y="1198716"/>
                    <a:pt x="635148" y="1188565"/>
                    <a:pt x="626382" y="1176568"/>
                  </a:cubicBezTo>
                  <a:cubicBezTo>
                    <a:pt x="595929" y="1133197"/>
                    <a:pt x="552558" y="1116125"/>
                    <a:pt x="501804" y="1111511"/>
                  </a:cubicBezTo>
                  <a:cubicBezTo>
                    <a:pt x="469967" y="1108281"/>
                    <a:pt x="439053" y="1109204"/>
                    <a:pt x="408140" y="1116125"/>
                  </a:cubicBezTo>
                  <a:cubicBezTo>
                    <a:pt x="381840" y="1121662"/>
                    <a:pt x="358308" y="1117048"/>
                    <a:pt x="340776" y="1093978"/>
                  </a:cubicBezTo>
                  <a:cubicBezTo>
                    <a:pt x="333393" y="1083827"/>
                    <a:pt x="323703" y="1075983"/>
                    <a:pt x="313092" y="1069985"/>
                  </a:cubicBezTo>
                  <a:cubicBezTo>
                    <a:pt x="281716" y="1052452"/>
                    <a:pt x="264183" y="1025229"/>
                    <a:pt x="255417" y="991086"/>
                  </a:cubicBezTo>
                  <a:cubicBezTo>
                    <a:pt x="245266" y="950483"/>
                    <a:pt x="234654" y="910341"/>
                    <a:pt x="248034" y="868354"/>
                  </a:cubicBezTo>
                  <a:cubicBezTo>
                    <a:pt x="254032" y="849898"/>
                    <a:pt x="262338" y="834210"/>
                    <a:pt x="278025" y="822214"/>
                  </a:cubicBezTo>
                  <a:cubicBezTo>
                    <a:pt x="296481" y="808372"/>
                    <a:pt x="311246" y="790839"/>
                    <a:pt x="318628" y="768230"/>
                  </a:cubicBezTo>
                  <a:cubicBezTo>
                    <a:pt x="320935" y="760848"/>
                    <a:pt x="326472" y="754388"/>
                    <a:pt x="331086" y="747928"/>
                  </a:cubicBezTo>
                  <a:cubicBezTo>
                    <a:pt x="336623" y="740085"/>
                    <a:pt x="343083" y="733164"/>
                    <a:pt x="349080" y="725320"/>
                  </a:cubicBezTo>
                  <a:cubicBezTo>
                    <a:pt x="374919" y="691638"/>
                    <a:pt x="374919" y="687485"/>
                    <a:pt x="351849" y="653342"/>
                  </a:cubicBezTo>
                  <a:cubicBezTo>
                    <a:pt x="333393" y="625658"/>
                    <a:pt x="314937" y="598435"/>
                    <a:pt x="303402" y="567060"/>
                  </a:cubicBezTo>
                  <a:cubicBezTo>
                    <a:pt x="298326" y="552756"/>
                    <a:pt x="303864" y="544913"/>
                    <a:pt x="319551" y="546297"/>
                  </a:cubicBezTo>
                  <a:cubicBezTo>
                    <a:pt x="329241" y="547220"/>
                    <a:pt x="338930" y="550911"/>
                    <a:pt x="348619" y="553679"/>
                  </a:cubicBezTo>
                  <a:cubicBezTo>
                    <a:pt x="355540" y="555525"/>
                    <a:pt x="363846" y="558755"/>
                    <a:pt x="369382" y="553218"/>
                  </a:cubicBezTo>
                  <a:cubicBezTo>
                    <a:pt x="371689" y="550911"/>
                    <a:pt x="369843" y="543067"/>
                    <a:pt x="367998" y="537992"/>
                  </a:cubicBezTo>
                  <a:cubicBezTo>
                    <a:pt x="364768" y="530148"/>
                    <a:pt x="357847" y="525995"/>
                    <a:pt x="350004" y="527380"/>
                  </a:cubicBezTo>
                  <a:cubicBezTo>
                    <a:pt x="322320" y="531993"/>
                    <a:pt x="296019" y="525073"/>
                    <a:pt x="269259" y="520458"/>
                  </a:cubicBezTo>
                  <a:cubicBezTo>
                    <a:pt x="212506" y="510769"/>
                    <a:pt x="155754" y="500157"/>
                    <a:pt x="103155" y="475703"/>
                  </a:cubicBezTo>
                  <a:cubicBezTo>
                    <a:pt x="71318" y="460938"/>
                    <a:pt x="44557" y="440175"/>
                    <a:pt x="21948" y="412491"/>
                  </a:cubicBezTo>
                  <a:cubicBezTo>
                    <a:pt x="-1122" y="383884"/>
                    <a:pt x="-1122" y="351586"/>
                    <a:pt x="724" y="318366"/>
                  </a:cubicBezTo>
                  <a:cubicBezTo>
                    <a:pt x="3954" y="264382"/>
                    <a:pt x="22410" y="214551"/>
                    <a:pt x="45480" y="166104"/>
                  </a:cubicBezTo>
                  <a:cubicBezTo>
                    <a:pt x="48248" y="160106"/>
                    <a:pt x="48710" y="160567"/>
                    <a:pt x="65320" y="164258"/>
                  </a:cubicBezTo>
                  <a:cubicBezTo>
                    <a:pt x="64859" y="159183"/>
                    <a:pt x="55631" y="158721"/>
                    <a:pt x="58860" y="152262"/>
                  </a:cubicBezTo>
                  <a:cubicBezTo>
                    <a:pt x="75009" y="157337"/>
                    <a:pt x="82853" y="168411"/>
                    <a:pt x="83776" y="188712"/>
                  </a:cubicBezTo>
                  <a:cubicBezTo>
                    <a:pt x="85160" y="216396"/>
                    <a:pt x="76855" y="242696"/>
                    <a:pt x="72702" y="269457"/>
                  </a:cubicBezTo>
                  <a:cubicBezTo>
                    <a:pt x="69473" y="288375"/>
                    <a:pt x="65320" y="307292"/>
                    <a:pt x="70395" y="326671"/>
                  </a:cubicBezTo>
                  <a:cubicBezTo>
                    <a:pt x="73164" y="338667"/>
                    <a:pt x="79162" y="346511"/>
                    <a:pt x="90697" y="351125"/>
                  </a:cubicBezTo>
                  <a:cubicBezTo>
                    <a:pt x="134991" y="369581"/>
                    <a:pt x="182054" y="377886"/>
                    <a:pt x="229117" y="382500"/>
                  </a:cubicBezTo>
                  <a:cubicBezTo>
                    <a:pt x="305709" y="389882"/>
                    <a:pt x="382763" y="388498"/>
                    <a:pt x="458894" y="374195"/>
                  </a:cubicBezTo>
                  <a:cubicBezTo>
                    <a:pt x="470890" y="371888"/>
                    <a:pt x="479195" y="366351"/>
                    <a:pt x="487039" y="357585"/>
                  </a:cubicBezTo>
                  <a:cubicBezTo>
                    <a:pt x="536870" y="299448"/>
                    <a:pt x="601005" y="274533"/>
                    <a:pt x="676674" y="278685"/>
                  </a:cubicBezTo>
                  <a:cubicBezTo>
                    <a:pt x="712202" y="280531"/>
                    <a:pt x="746346" y="270841"/>
                    <a:pt x="780489" y="262998"/>
                  </a:cubicBezTo>
                  <a:cubicBezTo>
                    <a:pt x="799868" y="258845"/>
                    <a:pt x="818785" y="254692"/>
                    <a:pt x="838626" y="252385"/>
                  </a:cubicBezTo>
                  <a:cubicBezTo>
                    <a:pt x="855697" y="250540"/>
                    <a:pt x="871846" y="251463"/>
                    <a:pt x="886149" y="262075"/>
                  </a:cubicBezTo>
                  <a:cubicBezTo>
                    <a:pt x="894916" y="268534"/>
                    <a:pt x="905067" y="268996"/>
                    <a:pt x="915218" y="266227"/>
                  </a:cubicBezTo>
                  <a:cubicBezTo>
                    <a:pt x="924907" y="263920"/>
                    <a:pt x="934135" y="261613"/>
                    <a:pt x="943363" y="259306"/>
                  </a:cubicBezTo>
                  <a:cubicBezTo>
                    <a:pt x="965972" y="253308"/>
                    <a:pt x="984428" y="259306"/>
                    <a:pt x="996885" y="279608"/>
                  </a:cubicBezTo>
                  <a:cubicBezTo>
                    <a:pt x="1001038" y="286529"/>
                    <a:pt x="1005652" y="288375"/>
                    <a:pt x="1013496" y="288375"/>
                  </a:cubicBezTo>
                  <a:cubicBezTo>
                    <a:pt x="1033797" y="287913"/>
                    <a:pt x="1054099" y="288375"/>
                    <a:pt x="1075784" y="288375"/>
                  </a:cubicBezTo>
                  <a:cubicBezTo>
                    <a:pt x="1071632" y="279147"/>
                    <a:pt x="1063788" y="274533"/>
                    <a:pt x="1057328" y="269457"/>
                  </a:cubicBezTo>
                  <a:cubicBezTo>
                    <a:pt x="1014880" y="235775"/>
                    <a:pt x="966894" y="210860"/>
                    <a:pt x="922139" y="180869"/>
                  </a:cubicBezTo>
                  <a:cubicBezTo>
                    <a:pt x="869078" y="144879"/>
                    <a:pt x="822015" y="102892"/>
                    <a:pt x="775414" y="59521"/>
                  </a:cubicBezTo>
                  <a:cubicBezTo>
                    <a:pt x="761572" y="46601"/>
                    <a:pt x="750498" y="31837"/>
                    <a:pt x="750037" y="11535"/>
                  </a:cubicBezTo>
                  <a:cubicBezTo>
                    <a:pt x="750037" y="3230"/>
                    <a:pt x="751882" y="0"/>
                    <a:pt x="760649" y="0"/>
                  </a:cubicBezTo>
                  <a:close/>
                </a:path>
              </a:pathLst>
            </a:custGeom>
            <a:solidFill>
              <a:schemeClr val="accent5"/>
            </a:solidFill>
            <a:ln w="461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Up Arrow 7"/>
            <p:cNvSpPr/>
            <p:nvPr/>
          </p:nvSpPr>
          <p:spPr>
            <a:xfrm rot="10800000" flipV="1">
              <a:off x="4826586" y="1727004"/>
              <a:ext cx="1510669" cy="2651760"/>
            </a:xfrm>
            <a:prstGeom prst="upArrow">
              <a:avLst>
                <a:gd name="adj1" fmla="val 50000"/>
                <a:gd name="adj2" fmla="val 6193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19920" y="5144087"/>
            <a:ext cx="3190080" cy="4038013"/>
            <a:chOff x="5843802" y="2795035"/>
            <a:chExt cx="2503314" cy="3047413"/>
          </a:xfrm>
          <a:solidFill>
            <a:srgbClr val="7030A0"/>
          </a:solidFill>
        </p:grpSpPr>
        <p:sp>
          <p:nvSpPr>
            <p:cNvPr id="32" name="Freeform: Shape 13"/>
            <p:cNvSpPr/>
            <p:nvPr/>
          </p:nvSpPr>
          <p:spPr>
            <a:xfrm rot="2082747" flipH="1">
              <a:off x="6613404" y="2795035"/>
              <a:ext cx="1733712" cy="1835947"/>
            </a:xfrm>
            <a:custGeom>
              <a:avLst/>
              <a:gdLst>
                <a:gd name="connsiteX0" fmla="*/ 975077 w 1504382"/>
                <a:gd name="connsiteY0" fmla="*/ 0 h 1640133"/>
                <a:gd name="connsiteX1" fmla="*/ 910776 w 1504382"/>
                <a:gd name="connsiteY1" fmla="*/ 0 h 1640133"/>
                <a:gd name="connsiteX2" fmla="*/ 870129 w 1504382"/>
                <a:gd name="connsiteY2" fmla="*/ 13549 h 1640133"/>
                <a:gd name="connsiteX3" fmla="*/ 795723 w 1504382"/>
                <a:gd name="connsiteY3" fmla="*/ 17683 h 1640133"/>
                <a:gd name="connsiteX4" fmla="*/ 602132 w 1504382"/>
                <a:gd name="connsiteY4" fmla="*/ 95073 h 1640133"/>
                <a:gd name="connsiteX5" fmla="*/ 562174 w 1504382"/>
                <a:gd name="connsiteY5" fmla="*/ 126076 h 1640133"/>
                <a:gd name="connsiteX6" fmla="*/ 541505 w 1504382"/>
                <a:gd name="connsiteY6" fmla="*/ 175450 h 1640133"/>
                <a:gd name="connsiteX7" fmla="*/ 545409 w 1504382"/>
                <a:gd name="connsiteY7" fmla="*/ 200481 h 1640133"/>
                <a:gd name="connsiteX8" fmla="*/ 499250 w 1504382"/>
                <a:gd name="connsiteY8" fmla="*/ 294866 h 1640133"/>
                <a:gd name="connsiteX9" fmla="*/ 421860 w 1504382"/>
                <a:gd name="connsiteY9" fmla="*/ 339417 h 1640133"/>
                <a:gd name="connsiteX10" fmla="*/ 411755 w 1504382"/>
                <a:gd name="connsiteY10" fmla="*/ 406244 h 1640133"/>
                <a:gd name="connsiteX11" fmla="*/ 454010 w 1504382"/>
                <a:gd name="connsiteY11" fmla="*/ 449877 h 1640133"/>
                <a:gd name="connsiteX12" fmla="*/ 533468 w 1504382"/>
                <a:gd name="connsiteY12" fmla="*/ 471693 h 1640133"/>
                <a:gd name="connsiteX13" fmla="*/ 571359 w 1504382"/>
                <a:gd name="connsiteY13" fmla="*/ 448499 h 1640133"/>
                <a:gd name="connsiteX14" fmla="*/ 589272 w 1504382"/>
                <a:gd name="connsiteY14" fmla="*/ 433802 h 1640133"/>
                <a:gd name="connsiteX15" fmla="*/ 607643 w 1504382"/>
                <a:gd name="connsiteY15" fmla="*/ 439772 h 1640133"/>
                <a:gd name="connsiteX16" fmla="*/ 599606 w 1504382"/>
                <a:gd name="connsiteY16" fmla="*/ 456307 h 1640133"/>
                <a:gd name="connsiteX17" fmla="*/ 551839 w 1504382"/>
                <a:gd name="connsiteY17" fmla="*/ 478812 h 1640133"/>
                <a:gd name="connsiteX18" fmla="*/ 528875 w 1504382"/>
                <a:gd name="connsiteY18" fmla="*/ 503155 h 1640133"/>
                <a:gd name="connsiteX19" fmla="*/ 559188 w 1504382"/>
                <a:gd name="connsiteY19" fmla="*/ 540128 h 1640133"/>
                <a:gd name="connsiteX20" fmla="*/ 611548 w 1504382"/>
                <a:gd name="connsiteY20" fmla="*/ 537142 h 1640133"/>
                <a:gd name="connsiteX21" fmla="*/ 635201 w 1504382"/>
                <a:gd name="connsiteY21" fmla="*/ 533468 h 1640133"/>
                <a:gd name="connsiteX22" fmla="*/ 653113 w 1504382"/>
                <a:gd name="connsiteY22" fmla="*/ 538061 h 1640133"/>
                <a:gd name="connsiteX23" fmla="*/ 654262 w 1504382"/>
                <a:gd name="connsiteY23" fmla="*/ 560336 h 1640133"/>
                <a:gd name="connsiteX24" fmla="*/ 640942 w 1504382"/>
                <a:gd name="connsiteY24" fmla="*/ 575493 h 1640133"/>
                <a:gd name="connsiteX25" fmla="*/ 529104 w 1504382"/>
                <a:gd name="connsiteY25" fmla="*/ 699272 h 1640133"/>
                <a:gd name="connsiteX26" fmla="*/ 504303 w 1504382"/>
                <a:gd name="connsiteY26" fmla="*/ 764032 h 1640133"/>
                <a:gd name="connsiteX27" fmla="*/ 469626 w 1504382"/>
                <a:gd name="connsiteY27" fmla="*/ 805139 h 1640133"/>
                <a:gd name="connsiteX28" fmla="*/ 302674 w 1504382"/>
                <a:gd name="connsiteY28" fmla="*/ 902739 h 1640133"/>
                <a:gd name="connsiteX29" fmla="*/ 175220 w 1504382"/>
                <a:gd name="connsiteY29" fmla="*/ 992301 h 1640133"/>
                <a:gd name="connsiteX30" fmla="*/ 88414 w 1504382"/>
                <a:gd name="connsiteY30" fmla="*/ 1090360 h 1640133"/>
                <a:gd name="connsiteX31" fmla="*/ 5282 w 1504382"/>
                <a:gd name="connsiteY31" fmla="*/ 1293137 h 1640133"/>
                <a:gd name="connsiteX32" fmla="*/ 0 w 1504382"/>
                <a:gd name="connsiteY32" fmla="*/ 1303012 h 1640133"/>
                <a:gd name="connsiteX33" fmla="*/ 0 w 1504382"/>
                <a:gd name="connsiteY33" fmla="*/ 1378795 h 1640133"/>
                <a:gd name="connsiteX34" fmla="*/ 30313 w 1504382"/>
                <a:gd name="connsiteY34" fmla="*/ 1362720 h 1640133"/>
                <a:gd name="connsiteX35" fmla="*/ 30543 w 1504382"/>
                <a:gd name="connsiteY35" fmla="*/ 1387751 h 1640133"/>
                <a:gd name="connsiteX36" fmla="*/ 39729 w 1504382"/>
                <a:gd name="connsiteY36" fmla="*/ 1427710 h 1640133"/>
                <a:gd name="connsiteX37" fmla="*/ 52130 w 1504382"/>
                <a:gd name="connsiteY37" fmla="*/ 1435977 h 1640133"/>
                <a:gd name="connsiteX38" fmla="*/ 60626 w 1504382"/>
                <a:gd name="connsiteY38" fmla="*/ 1425183 h 1640133"/>
                <a:gd name="connsiteX39" fmla="*/ 64301 w 1504382"/>
                <a:gd name="connsiteY39" fmla="*/ 1413931 h 1640133"/>
                <a:gd name="connsiteX40" fmla="*/ 67975 w 1504382"/>
                <a:gd name="connsiteY40" fmla="*/ 1430925 h 1640133"/>
                <a:gd name="connsiteX41" fmla="*/ 76013 w 1504382"/>
                <a:gd name="connsiteY41" fmla="*/ 1441029 h 1640133"/>
                <a:gd name="connsiteX42" fmla="*/ 88414 w 1504382"/>
                <a:gd name="connsiteY42" fmla="*/ 1431614 h 1640133"/>
                <a:gd name="connsiteX43" fmla="*/ 94384 w 1504382"/>
                <a:gd name="connsiteY43" fmla="*/ 1408419 h 1640133"/>
                <a:gd name="connsiteX44" fmla="*/ 99896 w 1504382"/>
                <a:gd name="connsiteY44" fmla="*/ 1398085 h 1640133"/>
                <a:gd name="connsiteX45" fmla="*/ 108393 w 1504382"/>
                <a:gd name="connsiteY45" fmla="*/ 1410946 h 1640133"/>
                <a:gd name="connsiteX46" fmla="*/ 126305 w 1504382"/>
                <a:gd name="connsiteY46" fmla="*/ 1413012 h 1640133"/>
                <a:gd name="connsiteX47" fmla="*/ 135721 w 1504382"/>
                <a:gd name="connsiteY47" fmla="*/ 1392344 h 1640133"/>
                <a:gd name="connsiteX48" fmla="*/ 158226 w 1504382"/>
                <a:gd name="connsiteY48" fmla="*/ 1370069 h 1640133"/>
                <a:gd name="connsiteX49" fmla="*/ 202318 w 1504382"/>
                <a:gd name="connsiteY49" fmla="*/ 1329192 h 1640133"/>
                <a:gd name="connsiteX50" fmla="*/ 213341 w 1504382"/>
                <a:gd name="connsiteY50" fmla="*/ 1287166 h 1640133"/>
                <a:gd name="connsiteX51" fmla="*/ 217475 w 1504382"/>
                <a:gd name="connsiteY51" fmla="*/ 1270402 h 1640133"/>
                <a:gd name="connsiteX52" fmla="*/ 244343 w 1504382"/>
                <a:gd name="connsiteY52" fmla="*/ 1249964 h 1640133"/>
                <a:gd name="connsiteX53" fmla="*/ 338269 w 1504382"/>
                <a:gd name="connsiteY53" fmla="*/ 1253408 h 1640133"/>
                <a:gd name="connsiteX54" fmla="*/ 531401 w 1504382"/>
                <a:gd name="connsiteY54" fmla="*/ 1270862 h 1640133"/>
                <a:gd name="connsiteX55" fmla="*/ 543572 w 1504382"/>
                <a:gd name="connsiteY55" fmla="*/ 1273847 h 1640133"/>
                <a:gd name="connsiteX56" fmla="*/ 547017 w 1504382"/>
                <a:gd name="connsiteY56" fmla="*/ 1295204 h 1640133"/>
                <a:gd name="connsiteX57" fmla="*/ 401651 w 1504382"/>
                <a:gd name="connsiteY57" fmla="*/ 1398775 h 1640133"/>
                <a:gd name="connsiteX58" fmla="*/ 375931 w 1504382"/>
                <a:gd name="connsiteY58" fmla="*/ 1415998 h 1640133"/>
                <a:gd name="connsiteX59" fmla="*/ 351358 w 1504382"/>
                <a:gd name="connsiteY59" fmla="*/ 1432762 h 1640133"/>
                <a:gd name="connsiteX60" fmla="*/ 329083 w 1504382"/>
                <a:gd name="connsiteY60" fmla="*/ 1468357 h 1640133"/>
                <a:gd name="connsiteX61" fmla="*/ 324720 w 1504382"/>
                <a:gd name="connsiteY61" fmla="*/ 1541614 h 1640133"/>
                <a:gd name="connsiteX62" fmla="*/ 340565 w 1504382"/>
                <a:gd name="connsiteY62" fmla="*/ 1564579 h 1640133"/>
                <a:gd name="connsiteX63" fmla="*/ 372256 w 1504382"/>
                <a:gd name="connsiteY63" fmla="*/ 1563890 h 1640133"/>
                <a:gd name="connsiteX64" fmla="*/ 396599 w 1504382"/>
                <a:gd name="connsiteY64" fmla="*/ 1557689 h 1640133"/>
                <a:gd name="connsiteX65" fmla="*/ 396369 w 1504382"/>
                <a:gd name="connsiteY65" fmla="*/ 1559756 h 1640133"/>
                <a:gd name="connsiteX66" fmla="*/ 413133 w 1504382"/>
                <a:gd name="connsiteY66" fmla="*/ 1592825 h 1640133"/>
                <a:gd name="connsiteX67" fmla="*/ 519919 w 1504382"/>
                <a:gd name="connsiteY67" fmla="*/ 1582491 h 1640133"/>
                <a:gd name="connsiteX68" fmla="*/ 544261 w 1504382"/>
                <a:gd name="connsiteY68" fmla="*/ 1577669 h 1640133"/>
                <a:gd name="connsiteX69" fmla="*/ 517852 w 1504382"/>
                <a:gd name="connsiteY69" fmla="*/ 1608211 h 1640133"/>
                <a:gd name="connsiteX70" fmla="*/ 511192 w 1504382"/>
                <a:gd name="connsiteY70" fmla="*/ 1617397 h 1640133"/>
                <a:gd name="connsiteX71" fmla="*/ 512111 w 1504382"/>
                <a:gd name="connsiteY71" fmla="*/ 1628880 h 1640133"/>
                <a:gd name="connsiteX72" fmla="*/ 521067 w 1504382"/>
                <a:gd name="connsiteY72" fmla="*/ 1629569 h 1640133"/>
                <a:gd name="connsiteX73" fmla="*/ 531401 w 1504382"/>
                <a:gd name="connsiteY73" fmla="*/ 1627732 h 1640133"/>
                <a:gd name="connsiteX74" fmla="*/ 533698 w 1504382"/>
                <a:gd name="connsiteY74" fmla="*/ 1631636 h 1640133"/>
                <a:gd name="connsiteX75" fmla="*/ 523109 w 1504382"/>
                <a:gd name="connsiteY75" fmla="*/ 1640133 h 1640133"/>
                <a:gd name="connsiteX76" fmla="*/ 1503385 w 1504382"/>
                <a:gd name="connsiteY76" fmla="*/ 1569052 h 1640133"/>
                <a:gd name="connsiteX77" fmla="*/ 1504382 w 1504382"/>
                <a:gd name="connsiteY77" fmla="*/ 1556426 h 1640133"/>
                <a:gd name="connsiteX78" fmla="*/ 1497751 w 1504382"/>
                <a:gd name="connsiteY78" fmla="*/ 1472491 h 1640133"/>
                <a:gd name="connsiteX79" fmla="*/ 1444244 w 1504382"/>
                <a:gd name="connsiteY79" fmla="*/ 1240319 h 1640133"/>
                <a:gd name="connsiteX80" fmla="*/ 1420131 w 1504382"/>
                <a:gd name="connsiteY80" fmla="*/ 950046 h 1640133"/>
                <a:gd name="connsiteX81" fmla="*/ 1393492 w 1504382"/>
                <a:gd name="connsiteY81" fmla="*/ 736934 h 1640133"/>
                <a:gd name="connsiteX82" fmla="*/ 1295893 w 1504382"/>
                <a:gd name="connsiteY82" fmla="*/ 546328 h 1640133"/>
                <a:gd name="connsiteX83" fmla="*/ 1242385 w 1504382"/>
                <a:gd name="connsiteY83" fmla="*/ 456766 h 1640133"/>
                <a:gd name="connsiteX84" fmla="*/ 1221717 w 1504382"/>
                <a:gd name="connsiteY84" fmla="*/ 386035 h 1640133"/>
                <a:gd name="connsiteX85" fmla="*/ 1066246 w 1504382"/>
                <a:gd name="connsiteY85" fmla="*/ 122401 h 1640133"/>
                <a:gd name="connsiteX86" fmla="*/ 1046727 w 1504382"/>
                <a:gd name="connsiteY86" fmla="*/ 108393 h 1640133"/>
                <a:gd name="connsiteX87" fmla="*/ 1018021 w 1504382"/>
                <a:gd name="connsiteY87" fmla="*/ 53967 h 1640133"/>
                <a:gd name="connsiteX88" fmla="*/ 994367 w 1504382"/>
                <a:gd name="connsiteY88" fmla="*/ 11712 h 1640133"/>
                <a:gd name="connsiteX89" fmla="*/ 975077 w 1504382"/>
                <a:gd name="connsiteY89" fmla="*/ 0 h 1640133"/>
                <a:gd name="connsiteX0-1" fmla="*/ 975077 w 1504382"/>
                <a:gd name="connsiteY0-2" fmla="*/ 0 h 1631636"/>
                <a:gd name="connsiteX1-3" fmla="*/ 910776 w 1504382"/>
                <a:gd name="connsiteY1-4" fmla="*/ 0 h 1631636"/>
                <a:gd name="connsiteX2-5" fmla="*/ 870129 w 1504382"/>
                <a:gd name="connsiteY2-6" fmla="*/ 13549 h 1631636"/>
                <a:gd name="connsiteX3-7" fmla="*/ 795723 w 1504382"/>
                <a:gd name="connsiteY3-8" fmla="*/ 17683 h 1631636"/>
                <a:gd name="connsiteX4-9" fmla="*/ 602132 w 1504382"/>
                <a:gd name="connsiteY4-10" fmla="*/ 95073 h 1631636"/>
                <a:gd name="connsiteX5-11" fmla="*/ 562174 w 1504382"/>
                <a:gd name="connsiteY5-12" fmla="*/ 126076 h 1631636"/>
                <a:gd name="connsiteX6-13" fmla="*/ 541505 w 1504382"/>
                <a:gd name="connsiteY6-14" fmla="*/ 175450 h 1631636"/>
                <a:gd name="connsiteX7-15" fmla="*/ 545409 w 1504382"/>
                <a:gd name="connsiteY7-16" fmla="*/ 200481 h 1631636"/>
                <a:gd name="connsiteX8-17" fmla="*/ 499250 w 1504382"/>
                <a:gd name="connsiteY8-18" fmla="*/ 294866 h 1631636"/>
                <a:gd name="connsiteX9-19" fmla="*/ 421860 w 1504382"/>
                <a:gd name="connsiteY9-20" fmla="*/ 339417 h 1631636"/>
                <a:gd name="connsiteX10-21" fmla="*/ 411755 w 1504382"/>
                <a:gd name="connsiteY10-22" fmla="*/ 406244 h 1631636"/>
                <a:gd name="connsiteX11-23" fmla="*/ 454010 w 1504382"/>
                <a:gd name="connsiteY11-24" fmla="*/ 449877 h 1631636"/>
                <a:gd name="connsiteX12-25" fmla="*/ 533468 w 1504382"/>
                <a:gd name="connsiteY12-26" fmla="*/ 471693 h 1631636"/>
                <a:gd name="connsiteX13-27" fmla="*/ 571359 w 1504382"/>
                <a:gd name="connsiteY13-28" fmla="*/ 448499 h 1631636"/>
                <a:gd name="connsiteX14-29" fmla="*/ 589272 w 1504382"/>
                <a:gd name="connsiteY14-30" fmla="*/ 433802 h 1631636"/>
                <a:gd name="connsiteX15-31" fmla="*/ 607643 w 1504382"/>
                <a:gd name="connsiteY15-32" fmla="*/ 439772 h 1631636"/>
                <a:gd name="connsiteX16-33" fmla="*/ 599606 w 1504382"/>
                <a:gd name="connsiteY16-34" fmla="*/ 456307 h 1631636"/>
                <a:gd name="connsiteX17-35" fmla="*/ 551839 w 1504382"/>
                <a:gd name="connsiteY17-36" fmla="*/ 478812 h 1631636"/>
                <a:gd name="connsiteX18-37" fmla="*/ 528875 w 1504382"/>
                <a:gd name="connsiteY18-38" fmla="*/ 503155 h 1631636"/>
                <a:gd name="connsiteX19-39" fmla="*/ 559188 w 1504382"/>
                <a:gd name="connsiteY19-40" fmla="*/ 540128 h 1631636"/>
                <a:gd name="connsiteX20-41" fmla="*/ 611548 w 1504382"/>
                <a:gd name="connsiteY20-42" fmla="*/ 537142 h 1631636"/>
                <a:gd name="connsiteX21-43" fmla="*/ 635201 w 1504382"/>
                <a:gd name="connsiteY21-44" fmla="*/ 533468 h 1631636"/>
                <a:gd name="connsiteX22-45" fmla="*/ 653113 w 1504382"/>
                <a:gd name="connsiteY22-46" fmla="*/ 538061 h 1631636"/>
                <a:gd name="connsiteX23-47" fmla="*/ 654262 w 1504382"/>
                <a:gd name="connsiteY23-48" fmla="*/ 560336 h 1631636"/>
                <a:gd name="connsiteX24-49" fmla="*/ 640942 w 1504382"/>
                <a:gd name="connsiteY24-50" fmla="*/ 575493 h 1631636"/>
                <a:gd name="connsiteX25-51" fmla="*/ 529104 w 1504382"/>
                <a:gd name="connsiteY25-52" fmla="*/ 699272 h 1631636"/>
                <a:gd name="connsiteX26-53" fmla="*/ 504303 w 1504382"/>
                <a:gd name="connsiteY26-54" fmla="*/ 764032 h 1631636"/>
                <a:gd name="connsiteX27-55" fmla="*/ 469626 w 1504382"/>
                <a:gd name="connsiteY27-56" fmla="*/ 805139 h 1631636"/>
                <a:gd name="connsiteX28-57" fmla="*/ 302674 w 1504382"/>
                <a:gd name="connsiteY28-58" fmla="*/ 902739 h 1631636"/>
                <a:gd name="connsiteX29-59" fmla="*/ 175220 w 1504382"/>
                <a:gd name="connsiteY29-60" fmla="*/ 992301 h 1631636"/>
                <a:gd name="connsiteX30-61" fmla="*/ 88414 w 1504382"/>
                <a:gd name="connsiteY30-62" fmla="*/ 1090360 h 1631636"/>
                <a:gd name="connsiteX31-63" fmla="*/ 5282 w 1504382"/>
                <a:gd name="connsiteY31-64" fmla="*/ 1293137 h 1631636"/>
                <a:gd name="connsiteX32-65" fmla="*/ 0 w 1504382"/>
                <a:gd name="connsiteY32-66" fmla="*/ 1303012 h 1631636"/>
                <a:gd name="connsiteX33-67" fmla="*/ 0 w 1504382"/>
                <a:gd name="connsiteY33-68" fmla="*/ 1378795 h 1631636"/>
                <a:gd name="connsiteX34-69" fmla="*/ 30313 w 1504382"/>
                <a:gd name="connsiteY34-70" fmla="*/ 1362720 h 1631636"/>
                <a:gd name="connsiteX35-71" fmla="*/ 30543 w 1504382"/>
                <a:gd name="connsiteY35-72" fmla="*/ 1387751 h 1631636"/>
                <a:gd name="connsiteX36-73" fmla="*/ 39729 w 1504382"/>
                <a:gd name="connsiteY36-74" fmla="*/ 1427710 h 1631636"/>
                <a:gd name="connsiteX37-75" fmla="*/ 52130 w 1504382"/>
                <a:gd name="connsiteY37-76" fmla="*/ 1435977 h 1631636"/>
                <a:gd name="connsiteX38-77" fmla="*/ 60626 w 1504382"/>
                <a:gd name="connsiteY38-78" fmla="*/ 1425183 h 1631636"/>
                <a:gd name="connsiteX39-79" fmla="*/ 64301 w 1504382"/>
                <a:gd name="connsiteY39-80" fmla="*/ 1413931 h 1631636"/>
                <a:gd name="connsiteX40-81" fmla="*/ 67975 w 1504382"/>
                <a:gd name="connsiteY40-82" fmla="*/ 1430925 h 1631636"/>
                <a:gd name="connsiteX41-83" fmla="*/ 76013 w 1504382"/>
                <a:gd name="connsiteY41-84" fmla="*/ 1441029 h 1631636"/>
                <a:gd name="connsiteX42-85" fmla="*/ 88414 w 1504382"/>
                <a:gd name="connsiteY42-86" fmla="*/ 1431614 h 1631636"/>
                <a:gd name="connsiteX43-87" fmla="*/ 94384 w 1504382"/>
                <a:gd name="connsiteY43-88" fmla="*/ 1408419 h 1631636"/>
                <a:gd name="connsiteX44-89" fmla="*/ 99896 w 1504382"/>
                <a:gd name="connsiteY44-90" fmla="*/ 1398085 h 1631636"/>
                <a:gd name="connsiteX45-91" fmla="*/ 108393 w 1504382"/>
                <a:gd name="connsiteY45-92" fmla="*/ 1410946 h 1631636"/>
                <a:gd name="connsiteX46-93" fmla="*/ 126305 w 1504382"/>
                <a:gd name="connsiteY46-94" fmla="*/ 1413012 h 1631636"/>
                <a:gd name="connsiteX47-95" fmla="*/ 135721 w 1504382"/>
                <a:gd name="connsiteY47-96" fmla="*/ 1392344 h 1631636"/>
                <a:gd name="connsiteX48-97" fmla="*/ 158226 w 1504382"/>
                <a:gd name="connsiteY48-98" fmla="*/ 1370069 h 1631636"/>
                <a:gd name="connsiteX49-99" fmla="*/ 202318 w 1504382"/>
                <a:gd name="connsiteY49-100" fmla="*/ 1329192 h 1631636"/>
                <a:gd name="connsiteX50-101" fmla="*/ 213341 w 1504382"/>
                <a:gd name="connsiteY50-102" fmla="*/ 1287166 h 1631636"/>
                <a:gd name="connsiteX51-103" fmla="*/ 217475 w 1504382"/>
                <a:gd name="connsiteY51-104" fmla="*/ 1270402 h 1631636"/>
                <a:gd name="connsiteX52-105" fmla="*/ 244343 w 1504382"/>
                <a:gd name="connsiteY52-106" fmla="*/ 1249964 h 1631636"/>
                <a:gd name="connsiteX53-107" fmla="*/ 338269 w 1504382"/>
                <a:gd name="connsiteY53-108" fmla="*/ 1253408 h 1631636"/>
                <a:gd name="connsiteX54-109" fmla="*/ 531401 w 1504382"/>
                <a:gd name="connsiteY54-110" fmla="*/ 1270862 h 1631636"/>
                <a:gd name="connsiteX55-111" fmla="*/ 543572 w 1504382"/>
                <a:gd name="connsiteY55-112" fmla="*/ 1273847 h 1631636"/>
                <a:gd name="connsiteX56-113" fmla="*/ 547017 w 1504382"/>
                <a:gd name="connsiteY56-114" fmla="*/ 1295204 h 1631636"/>
                <a:gd name="connsiteX57-115" fmla="*/ 401651 w 1504382"/>
                <a:gd name="connsiteY57-116" fmla="*/ 1398775 h 1631636"/>
                <a:gd name="connsiteX58-117" fmla="*/ 375931 w 1504382"/>
                <a:gd name="connsiteY58-118" fmla="*/ 1415998 h 1631636"/>
                <a:gd name="connsiteX59-119" fmla="*/ 351358 w 1504382"/>
                <a:gd name="connsiteY59-120" fmla="*/ 1432762 h 1631636"/>
                <a:gd name="connsiteX60-121" fmla="*/ 329083 w 1504382"/>
                <a:gd name="connsiteY60-122" fmla="*/ 1468357 h 1631636"/>
                <a:gd name="connsiteX61-123" fmla="*/ 324720 w 1504382"/>
                <a:gd name="connsiteY61-124" fmla="*/ 1541614 h 1631636"/>
                <a:gd name="connsiteX62-125" fmla="*/ 340565 w 1504382"/>
                <a:gd name="connsiteY62-126" fmla="*/ 1564579 h 1631636"/>
                <a:gd name="connsiteX63-127" fmla="*/ 372256 w 1504382"/>
                <a:gd name="connsiteY63-128" fmla="*/ 1563890 h 1631636"/>
                <a:gd name="connsiteX64-129" fmla="*/ 396599 w 1504382"/>
                <a:gd name="connsiteY64-130" fmla="*/ 1557689 h 1631636"/>
                <a:gd name="connsiteX65-131" fmla="*/ 396369 w 1504382"/>
                <a:gd name="connsiteY65-132" fmla="*/ 1559756 h 1631636"/>
                <a:gd name="connsiteX66-133" fmla="*/ 413133 w 1504382"/>
                <a:gd name="connsiteY66-134" fmla="*/ 1592825 h 1631636"/>
                <a:gd name="connsiteX67-135" fmla="*/ 519919 w 1504382"/>
                <a:gd name="connsiteY67-136" fmla="*/ 1582491 h 1631636"/>
                <a:gd name="connsiteX68-137" fmla="*/ 544261 w 1504382"/>
                <a:gd name="connsiteY68-138" fmla="*/ 1577669 h 1631636"/>
                <a:gd name="connsiteX69-139" fmla="*/ 517852 w 1504382"/>
                <a:gd name="connsiteY69-140" fmla="*/ 1608211 h 1631636"/>
                <a:gd name="connsiteX70-141" fmla="*/ 511192 w 1504382"/>
                <a:gd name="connsiteY70-142" fmla="*/ 1617397 h 1631636"/>
                <a:gd name="connsiteX71-143" fmla="*/ 512111 w 1504382"/>
                <a:gd name="connsiteY71-144" fmla="*/ 1628880 h 1631636"/>
                <a:gd name="connsiteX72-145" fmla="*/ 521067 w 1504382"/>
                <a:gd name="connsiteY72-146" fmla="*/ 1629569 h 1631636"/>
                <a:gd name="connsiteX73-147" fmla="*/ 531401 w 1504382"/>
                <a:gd name="connsiteY73-148" fmla="*/ 1627732 h 1631636"/>
                <a:gd name="connsiteX74-149" fmla="*/ 533698 w 1504382"/>
                <a:gd name="connsiteY74-150" fmla="*/ 1631636 h 1631636"/>
                <a:gd name="connsiteX75-151" fmla="*/ 1503385 w 1504382"/>
                <a:gd name="connsiteY75-152" fmla="*/ 1569052 h 1631636"/>
                <a:gd name="connsiteX76-153" fmla="*/ 1504382 w 1504382"/>
                <a:gd name="connsiteY76-154" fmla="*/ 1556426 h 1631636"/>
                <a:gd name="connsiteX77-155" fmla="*/ 1497751 w 1504382"/>
                <a:gd name="connsiteY77-156" fmla="*/ 1472491 h 1631636"/>
                <a:gd name="connsiteX78-157" fmla="*/ 1444244 w 1504382"/>
                <a:gd name="connsiteY78-158" fmla="*/ 1240319 h 1631636"/>
                <a:gd name="connsiteX79-159" fmla="*/ 1420131 w 1504382"/>
                <a:gd name="connsiteY79-160" fmla="*/ 950046 h 1631636"/>
                <a:gd name="connsiteX80-161" fmla="*/ 1393492 w 1504382"/>
                <a:gd name="connsiteY80-162" fmla="*/ 736934 h 1631636"/>
                <a:gd name="connsiteX81-163" fmla="*/ 1295893 w 1504382"/>
                <a:gd name="connsiteY81-164" fmla="*/ 546328 h 1631636"/>
                <a:gd name="connsiteX82-165" fmla="*/ 1242385 w 1504382"/>
                <a:gd name="connsiteY82-166" fmla="*/ 456766 h 1631636"/>
                <a:gd name="connsiteX83-167" fmla="*/ 1221717 w 1504382"/>
                <a:gd name="connsiteY83-168" fmla="*/ 386035 h 1631636"/>
                <a:gd name="connsiteX84-169" fmla="*/ 1066246 w 1504382"/>
                <a:gd name="connsiteY84-170" fmla="*/ 122401 h 1631636"/>
                <a:gd name="connsiteX85-171" fmla="*/ 1046727 w 1504382"/>
                <a:gd name="connsiteY85-172" fmla="*/ 108393 h 1631636"/>
                <a:gd name="connsiteX86-173" fmla="*/ 1018021 w 1504382"/>
                <a:gd name="connsiteY86-174" fmla="*/ 53967 h 1631636"/>
                <a:gd name="connsiteX87-175" fmla="*/ 994367 w 1504382"/>
                <a:gd name="connsiteY87-176" fmla="*/ 11712 h 1631636"/>
                <a:gd name="connsiteX88-177" fmla="*/ 975077 w 1504382"/>
                <a:gd name="connsiteY88-178" fmla="*/ 0 h 1631636"/>
                <a:gd name="connsiteX0-179" fmla="*/ 975077 w 1504382"/>
                <a:gd name="connsiteY0-180" fmla="*/ 0 h 1629830"/>
                <a:gd name="connsiteX1-181" fmla="*/ 910776 w 1504382"/>
                <a:gd name="connsiteY1-182" fmla="*/ 0 h 1629830"/>
                <a:gd name="connsiteX2-183" fmla="*/ 870129 w 1504382"/>
                <a:gd name="connsiteY2-184" fmla="*/ 13549 h 1629830"/>
                <a:gd name="connsiteX3-185" fmla="*/ 795723 w 1504382"/>
                <a:gd name="connsiteY3-186" fmla="*/ 17683 h 1629830"/>
                <a:gd name="connsiteX4-187" fmla="*/ 602132 w 1504382"/>
                <a:gd name="connsiteY4-188" fmla="*/ 95073 h 1629830"/>
                <a:gd name="connsiteX5-189" fmla="*/ 562174 w 1504382"/>
                <a:gd name="connsiteY5-190" fmla="*/ 126076 h 1629830"/>
                <a:gd name="connsiteX6-191" fmla="*/ 541505 w 1504382"/>
                <a:gd name="connsiteY6-192" fmla="*/ 175450 h 1629830"/>
                <a:gd name="connsiteX7-193" fmla="*/ 545409 w 1504382"/>
                <a:gd name="connsiteY7-194" fmla="*/ 200481 h 1629830"/>
                <a:gd name="connsiteX8-195" fmla="*/ 499250 w 1504382"/>
                <a:gd name="connsiteY8-196" fmla="*/ 294866 h 1629830"/>
                <a:gd name="connsiteX9-197" fmla="*/ 421860 w 1504382"/>
                <a:gd name="connsiteY9-198" fmla="*/ 339417 h 1629830"/>
                <a:gd name="connsiteX10-199" fmla="*/ 411755 w 1504382"/>
                <a:gd name="connsiteY10-200" fmla="*/ 406244 h 1629830"/>
                <a:gd name="connsiteX11-201" fmla="*/ 454010 w 1504382"/>
                <a:gd name="connsiteY11-202" fmla="*/ 449877 h 1629830"/>
                <a:gd name="connsiteX12-203" fmla="*/ 533468 w 1504382"/>
                <a:gd name="connsiteY12-204" fmla="*/ 471693 h 1629830"/>
                <a:gd name="connsiteX13-205" fmla="*/ 571359 w 1504382"/>
                <a:gd name="connsiteY13-206" fmla="*/ 448499 h 1629830"/>
                <a:gd name="connsiteX14-207" fmla="*/ 589272 w 1504382"/>
                <a:gd name="connsiteY14-208" fmla="*/ 433802 h 1629830"/>
                <a:gd name="connsiteX15-209" fmla="*/ 607643 w 1504382"/>
                <a:gd name="connsiteY15-210" fmla="*/ 439772 h 1629830"/>
                <a:gd name="connsiteX16-211" fmla="*/ 599606 w 1504382"/>
                <a:gd name="connsiteY16-212" fmla="*/ 456307 h 1629830"/>
                <a:gd name="connsiteX17-213" fmla="*/ 551839 w 1504382"/>
                <a:gd name="connsiteY17-214" fmla="*/ 478812 h 1629830"/>
                <a:gd name="connsiteX18-215" fmla="*/ 528875 w 1504382"/>
                <a:gd name="connsiteY18-216" fmla="*/ 503155 h 1629830"/>
                <a:gd name="connsiteX19-217" fmla="*/ 559188 w 1504382"/>
                <a:gd name="connsiteY19-218" fmla="*/ 540128 h 1629830"/>
                <a:gd name="connsiteX20-219" fmla="*/ 611548 w 1504382"/>
                <a:gd name="connsiteY20-220" fmla="*/ 537142 h 1629830"/>
                <a:gd name="connsiteX21-221" fmla="*/ 635201 w 1504382"/>
                <a:gd name="connsiteY21-222" fmla="*/ 533468 h 1629830"/>
                <a:gd name="connsiteX22-223" fmla="*/ 653113 w 1504382"/>
                <a:gd name="connsiteY22-224" fmla="*/ 538061 h 1629830"/>
                <a:gd name="connsiteX23-225" fmla="*/ 654262 w 1504382"/>
                <a:gd name="connsiteY23-226" fmla="*/ 560336 h 1629830"/>
                <a:gd name="connsiteX24-227" fmla="*/ 640942 w 1504382"/>
                <a:gd name="connsiteY24-228" fmla="*/ 575493 h 1629830"/>
                <a:gd name="connsiteX25-229" fmla="*/ 529104 w 1504382"/>
                <a:gd name="connsiteY25-230" fmla="*/ 699272 h 1629830"/>
                <a:gd name="connsiteX26-231" fmla="*/ 504303 w 1504382"/>
                <a:gd name="connsiteY26-232" fmla="*/ 764032 h 1629830"/>
                <a:gd name="connsiteX27-233" fmla="*/ 469626 w 1504382"/>
                <a:gd name="connsiteY27-234" fmla="*/ 805139 h 1629830"/>
                <a:gd name="connsiteX28-235" fmla="*/ 302674 w 1504382"/>
                <a:gd name="connsiteY28-236" fmla="*/ 902739 h 1629830"/>
                <a:gd name="connsiteX29-237" fmla="*/ 175220 w 1504382"/>
                <a:gd name="connsiteY29-238" fmla="*/ 992301 h 1629830"/>
                <a:gd name="connsiteX30-239" fmla="*/ 88414 w 1504382"/>
                <a:gd name="connsiteY30-240" fmla="*/ 1090360 h 1629830"/>
                <a:gd name="connsiteX31-241" fmla="*/ 5282 w 1504382"/>
                <a:gd name="connsiteY31-242" fmla="*/ 1293137 h 1629830"/>
                <a:gd name="connsiteX32-243" fmla="*/ 0 w 1504382"/>
                <a:gd name="connsiteY32-244" fmla="*/ 1303012 h 1629830"/>
                <a:gd name="connsiteX33-245" fmla="*/ 0 w 1504382"/>
                <a:gd name="connsiteY33-246" fmla="*/ 1378795 h 1629830"/>
                <a:gd name="connsiteX34-247" fmla="*/ 30313 w 1504382"/>
                <a:gd name="connsiteY34-248" fmla="*/ 1362720 h 1629830"/>
                <a:gd name="connsiteX35-249" fmla="*/ 30543 w 1504382"/>
                <a:gd name="connsiteY35-250" fmla="*/ 1387751 h 1629830"/>
                <a:gd name="connsiteX36-251" fmla="*/ 39729 w 1504382"/>
                <a:gd name="connsiteY36-252" fmla="*/ 1427710 h 1629830"/>
                <a:gd name="connsiteX37-253" fmla="*/ 52130 w 1504382"/>
                <a:gd name="connsiteY37-254" fmla="*/ 1435977 h 1629830"/>
                <a:gd name="connsiteX38-255" fmla="*/ 60626 w 1504382"/>
                <a:gd name="connsiteY38-256" fmla="*/ 1425183 h 1629830"/>
                <a:gd name="connsiteX39-257" fmla="*/ 64301 w 1504382"/>
                <a:gd name="connsiteY39-258" fmla="*/ 1413931 h 1629830"/>
                <a:gd name="connsiteX40-259" fmla="*/ 67975 w 1504382"/>
                <a:gd name="connsiteY40-260" fmla="*/ 1430925 h 1629830"/>
                <a:gd name="connsiteX41-261" fmla="*/ 76013 w 1504382"/>
                <a:gd name="connsiteY41-262" fmla="*/ 1441029 h 1629830"/>
                <a:gd name="connsiteX42-263" fmla="*/ 88414 w 1504382"/>
                <a:gd name="connsiteY42-264" fmla="*/ 1431614 h 1629830"/>
                <a:gd name="connsiteX43-265" fmla="*/ 94384 w 1504382"/>
                <a:gd name="connsiteY43-266" fmla="*/ 1408419 h 1629830"/>
                <a:gd name="connsiteX44-267" fmla="*/ 99896 w 1504382"/>
                <a:gd name="connsiteY44-268" fmla="*/ 1398085 h 1629830"/>
                <a:gd name="connsiteX45-269" fmla="*/ 108393 w 1504382"/>
                <a:gd name="connsiteY45-270" fmla="*/ 1410946 h 1629830"/>
                <a:gd name="connsiteX46-271" fmla="*/ 126305 w 1504382"/>
                <a:gd name="connsiteY46-272" fmla="*/ 1413012 h 1629830"/>
                <a:gd name="connsiteX47-273" fmla="*/ 135721 w 1504382"/>
                <a:gd name="connsiteY47-274" fmla="*/ 1392344 h 1629830"/>
                <a:gd name="connsiteX48-275" fmla="*/ 158226 w 1504382"/>
                <a:gd name="connsiteY48-276" fmla="*/ 1370069 h 1629830"/>
                <a:gd name="connsiteX49-277" fmla="*/ 202318 w 1504382"/>
                <a:gd name="connsiteY49-278" fmla="*/ 1329192 h 1629830"/>
                <a:gd name="connsiteX50-279" fmla="*/ 213341 w 1504382"/>
                <a:gd name="connsiteY50-280" fmla="*/ 1287166 h 1629830"/>
                <a:gd name="connsiteX51-281" fmla="*/ 217475 w 1504382"/>
                <a:gd name="connsiteY51-282" fmla="*/ 1270402 h 1629830"/>
                <a:gd name="connsiteX52-283" fmla="*/ 244343 w 1504382"/>
                <a:gd name="connsiteY52-284" fmla="*/ 1249964 h 1629830"/>
                <a:gd name="connsiteX53-285" fmla="*/ 338269 w 1504382"/>
                <a:gd name="connsiteY53-286" fmla="*/ 1253408 h 1629830"/>
                <a:gd name="connsiteX54-287" fmla="*/ 531401 w 1504382"/>
                <a:gd name="connsiteY54-288" fmla="*/ 1270862 h 1629830"/>
                <a:gd name="connsiteX55-289" fmla="*/ 543572 w 1504382"/>
                <a:gd name="connsiteY55-290" fmla="*/ 1273847 h 1629830"/>
                <a:gd name="connsiteX56-291" fmla="*/ 547017 w 1504382"/>
                <a:gd name="connsiteY56-292" fmla="*/ 1295204 h 1629830"/>
                <a:gd name="connsiteX57-293" fmla="*/ 401651 w 1504382"/>
                <a:gd name="connsiteY57-294" fmla="*/ 1398775 h 1629830"/>
                <a:gd name="connsiteX58-295" fmla="*/ 375931 w 1504382"/>
                <a:gd name="connsiteY58-296" fmla="*/ 1415998 h 1629830"/>
                <a:gd name="connsiteX59-297" fmla="*/ 351358 w 1504382"/>
                <a:gd name="connsiteY59-298" fmla="*/ 1432762 h 1629830"/>
                <a:gd name="connsiteX60-299" fmla="*/ 329083 w 1504382"/>
                <a:gd name="connsiteY60-300" fmla="*/ 1468357 h 1629830"/>
                <a:gd name="connsiteX61-301" fmla="*/ 324720 w 1504382"/>
                <a:gd name="connsiteY61-302" fmla="*/ 1541614 h 1629830"/>
                <a:gd name="connsiteX62-303" fmla="*/ 340565 w 1504382"/>
                <a:gd name="connsiteY62-304" fmla="*/ 1564579 h 1629830"/>
                <a:gd name="connsiteX63-305" fmla="*/ 372256 w 1504382"/>
                <a:gd name="connsiteY63-306" fmla="*/ 1563890 h 1629830"/>
                <a:gd name="connsiteX64-307" fmla="*/ 396599 w 1504382"/>
                <a:gd name="connsiteY64-308" fmla="*/ 1557689 h 1629830"/>
                <a:gd name="connsiteX65-309" fmla="*/ 396369 w 1504382"/>
                <a:gd name="connsiteY65-310" fmla="*/ 1559756 h 1629830"/>
                <a:gd name="connsiteX66-311" fmla="*/ 413133 w 1504382"/>
                <a:gd name="connsiteY66-312" fmla="*/ 1592825 h 1629830"/>
                <a:gd name="connsiteX67-313" fmla="*/ 519919 w 1504382"/>
                <a:gd name="connsiteY67-314" fmla="*/ 1582491 h 1629830"/>
                <a:gd name="connsiteX68-315" fmla="*/ 544261 w 1504382"/>
                <a:gd name="connsiteY68-316" fmla="*/ 1577669 h 1629830"/>
                <a:gd name="connsiteX69-317" fmla="*/ 517852 w 1504382"/>
                <a:gd name="connsiteY69-318" fmla="*/ 1608211 h 1629830"/>
                <a:gd name="connsiteX70-319" fmla="*/ 511192 w 1504382"/>
                <a:gd name="connsiteY70-320" fmla="*/ 1617397 h 1629830"/>
                <a:gd name="connsiteX71-321" fmla="*/ 512111 w 1504382"/>
                <a:gd name="connsiteY71-322" fmla="*/ 1628880 h 1629830"/>
                <a:gd name="connsiteX72-323" fmla="*/ 521067 w 1504382"/>
                <a:gd name="connsiteY72-324" fmla="*/ 1629569 h 1629830"/>
                <a:gd name="connsiteX73-325" fmla="*/ 531401 w 1504382"/>
                <a:gd name="connsiteY73-326" fmla="*/ 1627732 h 1629830"/>
                <a:gd name="connsiteX74-327" fmla="*/ 1503385 w 1504382"/>
                <a:gd name="connsiteY74-328" fmla="*/ 1569052 h 1629830"/>
                <a:gd name="connsiteX75-329" fmla="*/ 1504382 w 1504382"/>
                <a:gd name="connsiteY75-330" fmla="*/ 1556426 h 1629830"/>
                <a:gd name="connsiteX76-331" fmla="*/ 1497751 w 1504382"/>
                <a:gd name="connsiteY76-332" fmla="*/ 1472491 h 1629830"/>
                <a:gd name="connsiteX77-333" fmla="*/ 1444244 w 1504382"/>
                <a:gd name="connsiteY77-334" fmla="*/ 1240319 h 1629830"/>
                <a:gd name="connsiteX78-335" fmla="*/ 1420131 w 1504382"/>
                <a:gd name="connsiteY78-336" fmla="*/ 950046 h 1629830"/>
                <a:gd name="connsiteX79-337" fmla="*/ 1393492 w 1504382"/>
                <a:gd name="connsiteY79-338" fmla="*/ 736934 h 1629830"/>
                <a:gd name="connsiteX80-339" fmla="*/ 1295893 w 1504382"/>
                <a:gd name="connsiteY80-340" fmla="*/ 546328 h 1629830"/>
                <a:gd name="connsiteX81-341" fmla="*/ 1242385 w 1504382"/>
                <a:gd name="connsiteY81-342" fmla="*/ 456766 h 1629830"/>
                <a:gd name="connsiteX82-343" fmla="*/ 1221717 w 1504382"/>
                <a:gd name="connsiteY82-344" fmla="*/ 386035 h 1629830"/>
                <a:gd name="connsiteX83-345" fmla="*/ 1066246 w 1504382"/>
                <a:gd name="connsiteY83-346" fmla="*/ 122401 h 1629830"/>
                <a:gd name="connsiteX84-347" fmla="*/ 1046727 w 1504382"/>
                <a:gd name="connsiteY84-348" fmla="*/ 108393 h 1629830"/>
                <a:gd name="connsiteX85-349" fmla="*/ 1018021 w 1504382"/>
                <a:gd name="connsiteY85-350" fmla="*/ 53967 h 1629830"/>
                <a:gd name="connsiteX86-351" fmla="*/ 994367 w 1504382"/>
                <a:gd name="connsiteY86-352" fmla="*/ 11712 h 1629830"/>
                <a:gd name="connsiteX87-353" fmla="*/ 975077 w 1504382"/>
                <a:gd name="connsiteY87-354" fmla="*/ 0 h 1629830"/>
                <a:gd name="connsiteX0-355" fmla="*/ 975077 w 1504382"/>
                <a:gd name="connsiteY0-356" fmla="*/ 0 h 1634129"/>
                <a:gd name="connsiteX1-357" fmla="*/ 910776 w 1504382"/>
                <a:gd name="connsiteY1-358" fmla="*/ 0 h 1634129"/>
                <a:gd name="connsiteX2-359" fmla="*/ 870129 w 1504382"/>
                <a:gd name="connsiteY2-360" fmla="*/ 13549 h 1634129"/>
                <a:gd name="connsiteX3-361" fmla="*/ 795723 w 1504382"/>
                <a:gd name="connsiteY3-362" fmla="*/ 17683 h 1634129"/>
                <a:gd name="connsiteX4-363" fmla="*/ 602132 w 1504382"/>
                <a:gd name="connsiteY4-364" fmla="*/ 95073 h 1634129"/>
                <a:gd name="connsiteX5-365" fmla="*/ 562174 w 1504382"/>
                <a:gd name="connsiteY5-366" fmla="*/ 126076 h 1634129"/>
                <a:gd name="connsiteX6-367" fmla="*/ 541505 w 1504382"/>
                <a:gd name="connsiteY6-368" fmla="*/ 175450 h 1634129"/>
                <a:gd name="connsiteX7-369" fmla="*/ 545409 w 1504382"/>
                <a:gd name="connsiteY7-370" fmla="*/ 200481 h 1634129"/>
                <a:gd name="connsiteX8-371" fmla="*/ 499250 w 1504382"/>
                <a:gd name="connsiteY8-372" fmla="*/ 294866 h 1634129"/>
                <a:gd name="connsiteX9-373" fmla="*/ 421860 w 1504382"/>
                <a:gd name="connsiteY9-374" fmla="*/ 339417 h 1634129"/>
                <a:gd name="connsiteX10-375" fmla="*/ 411755 w 1504382"/>
                <a:gd name="connsiteY10-376" fmla="*/ 406244 h 1634129"/>
                <a:gd name="connsiteX11-377" fmla="*/ 454010 w 1504382"/>
                <a:gd name="connsiteY11-378" fmla="*/ 449877 h 1634129"/>
                <a:gd name="connsiteX12-379" fmla="*/ 533468 w 1504382"/>
                <a:gd name="connsiteY12-380" fmla="*/ 471693 h 1634129"/>
                <a:gd name="connsiteX13-381" fmla="*/ 571359 w 1504382"/>
                <a:gd name="connsiteY13-382" fmla="*/ 448499 h 1634129"/>
                <a:gd name="connsiteX14-383" fmla="*/ 589272 w 1504382"/>
                <a:gd name="connsiteY14-384" fmla="*/ 433802 h 1634129"/>
                <a:gd name="connsiteX15-385" fmla="*/ 607643 w 1504382"/>
                <a:gd name="connsiteY15-386" fmla="*/ 439772 h 1634129"/>
                <a:gd name="connsiteX16-387" fmla="*/ 599606 w 1504382"/>
                <a:gd name="connsiteY16-388" fmla="*/ 456307 h 1634129"/>
                <a:gd name="connsiteX17-389" fmla="*/ 551839 w 1504382"/>
                <a:gd name="connsiteY17-390" fmla="*/ 478812 h 1634129"/>
                <a:gd name="connsiteX18-391" fmla="*/ 528875 w 1504382"/>
                <a:gd name="connsiteY18-392" fmla="*/ 503155 h 1634129"/>
                <a:gd name="connsiteX19-393" fmla="*/ 559188 w 1504382"/>
                <a:gd name="connsiteY19-394" fmla="*/ 540128 h 1634129"/>
                <a:gd name="connsiteX20-395" fmla="*/ 611548 w 1504382"/>
                <a:gd name="connsiteY20-396" fmla="*/ 537142 h 1634129"/>
                <a:gd name="connsiteX21-397" fmla="*/ 635201 w 1504382"/>
                <a:gd name="connsiteY21-398" fmla="*/ 533468 h 1634129"/>
                <a:gd name="connsiteX22-399" fmla="*/ 653113 w 1504382"/>
                <a:gd name="connsiteY22-400" fmla="*/ 538061 h 1634129"/>
                <a:gd name="connsiteX23-401" fmla="*/ 654262 w 1504382"/>
                <a:gd name="connsiteY23-402" fmla="*/ 560336 h 1634129"/>
                <a:gd name="connsiteX24-403" fmla="*/ 640942 w 1504382"/>
                <a:gd name="connsiteY24-404" fmla="*/ 575493 h 1634129"/>
                <a:gd name="connsiteX25-405" fmla="*/ 529104 w 1504382"/>
                <a:gd name="connsiteY25-406" fmla="*/ 699272 h 1634129"/>
                <a:gd name="connsiteX26-407" fmla="*/ 504303 w 1504382"/>
                <a:gd name="connsiteY26-408" fmla="*/ 764032 h 1634129"/>
                <a:gd name="connsiteX27-409" fmla="*/ 469626 w 1504382"/>
                <a:gd name="connsiteY27-410" fmla="*/ 805139 h 1634129"/>
                <a:gd name="connsiteX28-411" fmla="*/ 302674 w 1504382"/>
                <a:gd name="connsiteY28-412" fmla="*/ 902739 h 1634129"/>
                <a:gd name="connsiteX29-413" fmla="*/ 175220 w 1504382"/>
                <a:gd name="connsiteY29-414" fmla="*/ 992301 h 1634129"/>
                <a:gd name="connsiteX30-415" fmla="*/ 88414 w 1504382"/>
                <a:gd name="connsiteY30-416" fmla="*/ 1090360 h 1634129"/>
                <a:gd name="connsiteX31-417" fmla="*/ 5282 w 1504382"/>
                <a:gd name="connsiteY31-418" fmla="*/ 1293137 h 1634129"/>
                <a:gd name="connsiteX32-419" fmla="*/ 0 w 1504382"/>
                <a:gd name="connsiteY32-420" fmla="*/ 1303012 h 1634129"/>
                <a:gd name="connsiteX33-421" fmla="*/ 0 w 1504382"/>
                <a:gd name="connsiteY33-422" fmla="*/ 1378795 h 1634129"/>
                <a:gd name="connsiteX34-423" fmla="*/ 30313 w 1504382"/>
                <a:gd name="connsiteY34-424" fmla="*/ 1362720 h 1634129"/>
                <a:gd name="connsiteX35-425" fmla="*/ 30543 w 1504382"/>
                <a:gd name="connsiteY35-426" fmla="*/ 1387751 h 1634129"/>
                <a:gd name="connsiteX36-427" fmla="*/ 39729 w 1504382"/>
                <a:gd name="connsiteY36-428" fmla="*/ 1427710 h 1634129"/>
                <a:gd name="connsiteX37-429" fmla="*/ 52130 w 1504382"/>
                <a:gd name="connsiteY37-430" fmla="*/ 1435977 h 1634129"/>
                <a:gd name="connsiteX38-431" fmla="*/ 60626 w 1504382"/>
                <a:gd name="connsiteY38-432" fmla="*/ 1425183 h 1634129"/>
                <a:gd name="connsiteX39-433" fmla="*/ 64301 w 1504382"/>
                <a:gd name="connsiteY39-434" fmla="*/ 1413931 h 1634129"/>
                <a:gd name="connsiteX40-435" fmla="*/ 67975 w 1504382"/>
                <a:gd name="connsiteY40-436" fmla="*/ 1430925 h 1634129"/>
                <a:gd name="connsiteX41-437" fmla="*/ 76013 w 1504382"/>
                <a:gd name="connsiteY41-438" fmla="*/ 1441029 h 1634129"/>
                <a:gd name="connsiteX42-439" fmla="*/ 88414 w 1504382"/>
                <a:gd name="connsiteY42-440" fmla="*/ 1431614 h 1634129"/>
                <a:gd name="connsiteX43-441" fmla="*/ 94384 w 1504382"/>
                <a:gd name="connsiteY43-442" fmla="*/ 1408419 h 1634129"/>
                <a:gd name="connsiteX44-443" fmla="*/ 99896 w 1504382"/>
                <a:gd name="connsiteY44-444" fmla="*/ 1398085 h 1634129"/>
                <a:gd name="connsiteX45-445" fmla="*/ 108393 w 1504382"/>
                <a:gd name="connsiteY45-446" fmla="*/ 1410946 h 1634129"/>
                <a:gd name="connsiteX46-447" fmla="*/ 126305 w 1504382"/>
                <a:gd name="connsiteY46-448" fmla="*/ 1413012 h 1634129"/>
                <a:gd name="connsiteX47-449" fmla="*/ 135721 w 1504382"/>
                <a:gd name="connsiteY47-450" fmla="*/ 1392344 h 1634129"/>
                <a:gd name="connsiteX48-451" fmla="*/ 158226 w 1504382"/>
                <a:gd name="connsiteY48-452" fmla="*/ 1370069 h 1634129"/>
                <a:gd name="connsiteX49-453" fmla="*/ 202318 w 1504382"/>
                <a:gd name="connsiteY49-454" fmla="*/ 1329192 h 1634129"/>
                <a:gd name="connsiteX50-455" fmla="*/ 213341 w 1504382"/>
                <a:gd name="connsiteY50-456" fmla="*/ 1287166 h 1634129"/>
                <a:gd name="connsiteX51-457" fmla="*/ 217475 w 1504382"/>
                <a:gd name="connsiteY51-458" fmla="*/ 1270402 h 1634129"/>
                <a:gd name="connsiteX52-459" fmla="*/ 244343 w 1504382"/>
                <a:gd name="connsiteY52-460" fmla="*/ 1249964 h 1634129"/>
                <a:gd name="connsiteX53-461" fmla="*/ 338269 w 1504382"/>
                <a:gd name="connsiteY53-462" fmla="*/ 1253408 h 1634129"/>
                <a:gd name="connsiteX54-463" fmla="*/ 531401 w 1504382"/>
                <a:gd name="connsiteY54-464" fmla="*/ 1270862 h 1634129"/>
                <a:gd name="connsiteX55-465" fmla="*/ 543572 w 1504382"/>
                <a:gd name="connsiteY55-466" fmla="*/ 1273847 h 1634129"/>
                <a:gd name="connsiteX56-467" fmla="*/ 547017 w 1504382"/>
                <a:gd name="connsiteY56-468" fmla="*/ 1295204 h 1634129"/>
                <a:gd name="connsiteX57-469" fmla="*/ 401651 w 1504382"/>
                <a:gd name="connsiteY57-470" fmla="*/ 1398775 h 1634129"/>
                <a:gd name="connsiteX58-471" fmla="*/ 375931 w 1504382"/>
                <a:gd name="connsiteY58-472" fmla="*/ 1415998 h 1634129"/>
                <a:gd name="connsiteX59-473" fmla="*/ 351358 w 1504382"/>
                <a:gd name="connsiteY59-474" fmla="*/ 1432762 h 1634129"/>
                <a:gd name="connsiteX60-475" fmla="*/ 329083 w 1504382"/>
                <a:gd name="connsiteY60-476" fmla="*/ 1468357 h 1634129"/>
                <a:gd name="connsiteX61-477" fmla="*/ 324720 w 1504382"/>
                <a:gd name="connsiteY61-478" fmla="*/ 1541614 h 1634129"/>
                <a:gd name="connsiteX62-479" fmla="*/ 340565 w 1504382"/>
                <a:gd name="connsiteY62-480" fmla="*/ 1564579 h 1634129"/>
                <a:gd name="connsiteX63-481" fmla="*/ 372256 w 1504382"/>
                <a:gd name="connsiteY63-482" fmla="*/ 1563890 h 1634129"/>
                <a:gd name="connsiteX64-483" fmla="*/ 396599 w 1504382"/>
                <a:gd name="connsiteY64-484" fmla="*/ 1557689 h 1634129"/>
                <a:gd name="connsiteX65-485" fmla="*/ 396369 w 1504382"/>
                <a:gd name="connsiteY65-486" fmla="*/ 1559756 h 1634129"/>
                <a:gd name="connsiteX66-487" fmla="*/ 413133 w 1504382"/>
                <a:gd name="connsiteY66-488" fmla="*/ 1592825 h 1634129"/>
                <a:gd name="connsiteX67-489" fmla="*/ 519919 w 1504382"/>
                <a:gd name="connsiteY67-490" fmla="*/ 1582491 h 1634129"/>
                <a:gd name="connsiteX68-491" fmla="*/ 544261 w 1504382"/>
                <a:gd name="connsiteY68-492" fmla="*/ 1577669 h 1634129"/>
                <a:gd name="connsiteX69-493" fmla="*/ 517852 w 1504382"/>
                <a:gd name="connsiteY69-494" fmla="*/ 1608211 h 1634129"/>
                <a:gd name="connsiteX70-495" fmla="*/ 511192 w 1504382"/>
                <a:gd name="connsiteY70-496" fmla="*/ 1617397 h 1634129"/>
                <a:gd name="connsiteX71-497" fmla="*/ 512111 w 1504382"/>
                <a:gd name="connsiteY71-498" fmla="*/ 1628880 h 1634129"/>
                <a:gd name="connsiteX72-499" fmla="*/ 521067 w 1504382"/>
                <a:gd name="connsiteY72-500" fmla="*/ 1629569 h 1634129"/>
                <a:gd name="connsiteX73-501" fmla="*/ 1503385 w 1504382"/>
                <a:gd name="connsiteY73-502" fmla="*/ 1569052 h 1634129"/>
                <a:gd name="connsiteX74-503" fmla="*/ 1504382 w 1504382"/>
                <a:gd name="connsiteY74-504" fmla="*/ 1556426 h 1634129"/>
                <a:gd name="connsiteX75-505" fmla="*/ 1497751 w 1504382"/>
                <a:gd name="connsiteY75-506" fmla="*/ 1472491 h 1634129"/>
                <a:gd name="connsiteX76-507" fmla="*/ 1444244 w 1504382"/>
                <a:gd name="connsiteY76-508" fmla="*/ 1240319 h 1634129"/>
                <a:gd name="connsiteX77-509" fmla="*/ 1420131 w 1504382"/>
                <a:gd name="connsiteY77-510" fmla="*/ 950046 h 1634129"/>
                <a:gd name="connsiteX78-511" fmla="*/ 1393492 w 1504382"/>
                <a:gd name="connsiteY78-512" fmla="*/ 736934 h 1634129"/>
                <a:gd name="connsiteX79-513" fmla="*/ 1295893 w 1504382"/>
                <a:gd name="connsiteY79-514" fmla="*/ 546328 h 1634129"/>
                <a:gd name="connsiteX80-515" fmla="*/ 1242385 w 1504382"/>
                <a:gd name="connsiteY80-516" fmla="*/ 456766 h 1634129"/>
                <a:gd name="connsiteX81-517" fmla="*/ 1221717 w 1504382"/>
                <a:gd name="connsiteY81-518" fmla="*/ 386035 h 1634129"/>
                <a:gd name="connsiteX82-519" fmla="*/ 1066246 w 1504382"/>
                <a:gd name="connsiteY82-520" fmla="*/ 122401 h 1634129"/>
                <a:gd name="connsiteX83-521" fmla="*/ 1046727 w 1504382"/>
                <a:gd name="connsiteY83-522" fmla="*/ 108393 h 1634129"/>
                <a:gd name="connsiteX84-523" fmla="*/ 1018021 w 1504382"/>
                <a:gd name="connsiteY84-524" fmla="*/ 53967 h 1634129"/>
                <a:gd name="connsiteX85-525" fmla="*/ 994367 w 1504382"/>
                <a:gd name="connsiteY85-526" fmla="*/ 11712 h 1634129"/>
                <a:gd name="connsiteX86-527" fmla="*/ 975077 w 1504382"/>
                <a:gd name="connsiteY86-528" fmla="*/ 0 h 1634129"/>
                <a:gd name="connsiteX0-529" fmla="*/ 975077 w 1504382"/>
                <a:gd name="connsiteY0-530" fmla="*/ 0 h 1628880"/>
                <a:gd name="connsiteX1-531" fmla="*/ 910776 w 1504382"/>
                <a:gd name="connsiteY1-532" fmla="*/ 0 h 1628880"/>
                <a:gd name="connsiteX2-533" fmla="*/ 870129 w 1504382"/>
                <a:gd name="connsiteY2-534" fmla="*/ 13549 h 1628880"/>
                <a:gd name="connsiteX3-535" fmla="*/ 795723 w 1504382"/>
                <a:gd name="connsiteY3-536" fmla="*/ 17683 h 1628880"/>
                <a:gd name="connsiteX4-537" fmla="*/ 602132 w 1504382"/>
                <a:gd name="connsiteY4-538" fmla="*/ 95073 h 1628880"/>
                <a:gd name="connsiteX5-539" fmla="*/ 562174 w 1504382"/>
                <a:gd name="connsiteY5-540" fmla="*/ 126076 h 1628880"/>
                <a:gd name="connsiteX6-541" fmla="*/ 541505 w 1504382"/>
                <a:gd name="connsiteY6-542" fmla="*/ 175450 h 1628880"/>
                <a:gd name="connsiteX7-543" fmla="*/ 545409 w 1504382"/>
                <a:gd name="connsiteY7-544" fmla="*/ 200481 h 1628880"/>
                <a:gd name="connsiteX8-545" fmla="*/ 499250 w 1504382"/>
                <a:gd name="connsiteY8-546" fmla="*/ 294866 h 1628880"/>
                <a:gd name="connsiteX9-547" fmla="*/ 421860 w 1504382"/>
                <a:gd name="connsiteY9-548" fmla="*/ 339417 h 1628880"/>
                <a:gd name="connsiteX10-549" fmla="*/ 411755 w 1504382"/>
                <a:gd name="connsiteY10-550" fmla="*/ 406244 h 1628880"/>
                <a:gd name="connsiteX11-551" fmla="*/ 454010 w 1504382"/>
                <a:gd name="connsiteY11-552" fmla="*/ 449877 h 1628880"/>
                <a:gd name="connsiteX12-553" fmla="*/ 533468 w 1504382"/>
                <a:gd name="connsiteY12-554" fmla="*/ 471693 h 1628880"/>
                <a:gd name="connsiteX13-555" fmla="*/ 571359 w 1504382"/>
                <a:gd name="connsiteY13-556" fmla="*/ 448499 h 1628880"/>
                <a:gd name="connsiteX14-557" fmla="*/ 589272 w 1504382"/>
                <a:gd name="connsiteY14-558" fmla="*/ 433802 h 1628880"/>
                <a:gd name="connsiteX15-559" fmla="*/ 607643 w 1504382"/>
                <a:gd name="connsiteY15-560" fmla="*/ 439772 h 1628880"/>
                <a:gd name="connsiteX16-561" fmla="*/ 599606 w 1504382"/>
                <a:gd name="connsiteY16-562" fmla="*/ 456307 h 1628880"/>
                <a:gd name="connsiteX17-563" fmla="*/ 551839 w 1504382"/>
                <a:gd name="connsiteY17-564" fmla="*/ 478812 h 1628880"/>
                <a:gd name="connsiteX18-565" fmla="*/ 528875 w 1504382"/>
                <a:gd name="connsiteY18-566" fmla="*/ 503155 h 1628880"/>
                <a:gd name="connsiteX19-567" fmla="*/ 559188 w 1504382"/>
                <a:gd name="connsiteY19-568" fmla="*/ 540128 h 1628880"/>
                <a:gd name="connsiteX20-569" fmla="*/ 611548 w 1504382"/>
                <a:gd name="connsiteY20-570" fmla="*/ 537142 h 1628880"/>
                <a:gd name="connsiteX21-571" fmla="*/ 635201 w 1504382"/>
                <a:gd name="connsiteY21-572" fmla="*/ 533468 h 1628880"/>
                <a:gd name="connsiteX22-573" fmla="*/ 653113 w 1504382"/>
                <a:gd name="connsiteY22-574" fmla="*/ 538061 h 1628880"/>
                <a:gd name="connsiteX23-575" fmla="*/ 654262 w 1504382"/>
                <a:gd name="connsiteY23-576" fmla="*/ 560336 h 1628880"/>
                <a:gd name="connsiteX24-577" fmla="*/ 640942 w 1504382"/>
                <a:gd name="connsiteY24-578" fmla="*/ 575493 h 1628880"/>
                <a:gd name="connsiteX25-579" fmla="*/ 529104 w 1504382"/>
                <a:gd name="connsiteY25-580" fmla="*/ 699272 h 1628880"/>
                <a:gd name="connsiteX26-581" fmla="*/ 504303 w 1504382"/>
                <a:gd name="connsiteY26-582" fmla="*/ 764032 h 1628880"/>
                <a:gd name="connsiteX27-583" fmla="*/ 469626 w 1504382"/>
                <a:gd name="connsiteY27-584" fmla="*/ 805139 h 1628880"/>
                <a:gd name="connsiteX28-585" fmla="*/ 302674 w 1504382"/>
                <a:gd name="connsiteY28-586" fmla="*/ 902739 h 1628880"/>
                <a:gd name="connsiteX29-587" fmla="*/ 175220 w 1504382"/>
                <a:gd name="connsiteY29-588" fmla="*/ 992301 h 1628880"/>
                <a:gd name="connsiteX30-589" fmla="*/ 88414 w 1504382"/>
                <a:gd name="connsiteY30-590" fmla="*/ 1090360 h 1628880"/>
                <a:gd name="connsiteX31-591" fmla="*/ 5282 w 1504382"/>
                <a:gd name="connsiteY31-592" fmla="*/ 1293137 h 1628880"/>
                <a:gd name="connsiteX32-593" fmla="*/ 0 w 1504382"/>
                <a:gd name="connsiteY32-594" fmla="*/ 1303012 h 1628880"/>
                <a:gd name="connsiteX33-595" fmla="*/ 0 w 1504382"/>
                <a:gd name="connsiteY33-596" fmla="*/ 1378795 h 1628880"/>
                <a:gd name="connsiteX34-597" fmla="*/ 30313 w 1504382"/>
                <a:gd name="connsiteY34-598" fmla="*/ 1362720 h 1628880"/>
                <a:gd name="connsiteX35-599" fmla="*/ 30543 w 1504382"/>
                <a:gd name="connsiteY35-600" fmla="*/ 1387751 h 1628880"/>
                <a:gd name="connsiteX36-601" fmla="*/ 39729 w 1504382"/>
                <a:gd name="connsiteY36-602" fmla="*/ 1427710 h 1628880"/>
                <a:gd name="connsiteX37-603" fmla="*/ 52130 w 1504382"/>
                <a:gd name="connsiteY37-604" fmla="*/ 1435977 h 1628880"/>
                <a:gd name="connsiteX38-605" fmla="*/ 60626 w 1504382"/>
                <a:gd name="connsiteY38-606" fmla="*/ 1425183 h 1628880"/>
                <a:gd name="connsiteX39-607" fmla="*/ 64301 w 1504382"/>
                <a:gd name="connsiteY39-608" fmla="*/ 1413931 h 1628880"/>
                <a:gd name="connsiteX40-609" fmla="*/ 67975 w 1504382"/>
                <a:gd name="connsiteY40-610" fmla="*/ 1430925 h 1628880"/>
                <a:gd name="connsiteX41-611" fmla="*/ 76013 w 1504382"/>
                <a:gd name="connsiteY41-612" fmla="*/ 1441029 h 1628880"/>
                <a:gd name="connsiteX42-613" fmla="*/ 88414 w 1504382"/>
                <a:gd name="connsiteY42-614" fmla="*/ 1431614 h 1628880"/>
                <a:gd name="connsiteX43-615" fmla="*/ 94384 w 1504382"/>
                <a:gd name="connsiteY43-616" fmla="*/ 1408419 h 1628880"/>
                <a:gd name="connsiteX44-617" fmla="*/ 99896 w 1504382"/>
                <a:gd name="connsiteY44-618" fmla="*/ 1398085 h 1628880"/>
                <a:gd name="connsiteX45-619" fmla="*/ 108393 w 1504382"/>
                <a:gd name="connsiteY45-620" fmla="*/ 1410946 h 1628880"/>
                <a:gd name="connsiteX46-621" fmla="*/ 126305 w 1504382"/>
                <a:gd name="connsiteY46-622" fmla="*/ 1413012 h 1628880"/>
                <a:gd name="connsiteX47-623" fmla="*/ 135721 w 1504382"/>
                <a:gd name="connsiteY47-624" fmla="*/ 1392344 h 1628880"/>
                <a:gd name="connsiteX48-625" fmla="*/ 158226 w 1504382"/>
                <a:gd name="connsiteY48-626" fmla="*/ 1370069 h 1628880"/>
                <a:gd name="connsiteX49-627" fmla="*/ 202318 w 1504382"/>
                <a:gd name="connsiteY49-628" fmla="*/ 1329192 h 1628880"/>
                <a:gd name="connsiteX50-629" fmla="*/ 213341 w 1504382"/>
                <a:gd name="connsiteY50-630" fmla="*/ 1287166 h 1628880"/>
                <a:gd name="connsiteX51-631" fmla="*/ 217475 w 1504382"/>
                <a:gd name="connsiteY51-632" fmla="*/ 1270402 h 1628880"/>
                <a:gd name="connsiteX52-633" fmla="*/ 244343 w 1504382"/>
                <a:gd name="connsiteY52-634" fmla="*/ 1249964 h 1628880"/>
                <a:gd name="connsiteX53-635" fmla="*/ 338269 w 1504382"/>
                <a:gd name="connsiteY53-636" fmla="*/ 1253408 h 1628880"/>
                <a:gd name="connsiteX54-637" fmla="*/ 531401 w 1504382"/>
                <a:gd name="connsiteY54-638" fmla="*/ 1270862 h 1628880"/>
                <a:gd name="connsiteX55-639" fmla="*/ 543572 w 1504382"/>
                <a:gd name="connsiteY55-640" fmla="*/ 1273847 h 1628880"/>
                <a:gd name="connsiteX56-641" fmla="*/ 547017 w 1504382"/>
                <a:gd name="connsiteY56-642" fmla="*/ 1295204 h 1628880"/>
                <a:gd name="connsiteX57-643" fmla="*/ 401651 w 1504382"/>
                <a:gd name="connsiteY57-644" fmla="*/ 1398775 h 1628880"/>
                <a:gd name="connsiteX58-645" fmla="*/ 375931 w 1504382"/>
                <a:gd name="connsiteY58-646" fmla="*/ 1415998 h 1628880"/>
                <a:gd name="connsiteX59-647" fmla="*/ 351358 w 1504382"/>
                <a:gd name="connsiteY59-648" fmla="*/ 1432762 h 1628880"/>
                <a:gd name="connsiteX60-649" fmla="*/ 329083 w 1504382"/>
                <a:gd name="connsiteY60-650" fmla="*/ 1468357 h 1628880"/>
                <a:gd name="connsiteX61-651" fmla="*/ 324720 w 1504382"/>
                <a:gd name="connsiteY61-652" fmla="*/ 1541614 h 1628880"/>
                <a:gd name="connsiteX62-653" fmla="*/ 340565 w 1504382"/>
                <a:gd name="connsiteY62-654" fmla="*/ 1564579 h 1628880"/>
                <a:gd name="connsiteX63-655" fmla="*/ 372256 w 1504382"/>
                <a:gd name="connsiteY63-656" fmla="*/ 1563890 h 1628880"/>
                <a:gd name="connsiteX64-657" fmla="*/ 396599 w 1504382"/>
                <a:gd name="connsiteY64-658" fmla="*/ 1557689 h 1628880"/>
                <a:gd name="connsiteX65-659" fmla="*/ 396369 w 1504382"/>
                <a:gd name="connsiteY65-660" fmla="*/ 1559756 h 1628880"/>
                <a:gd name="connsiteX66-661" fmla="*/ 413133 w 1504382"/>
                <a:gd name="connsiteY66-662" fmla="*/ 1592825 h 1628880"/>
                <a:gd name="connsiteX67-663" fmla="*/ 519919 w 1504382"/>
                <a:gd name="connsiteY67-664" fmla="*/ 1582491 h 1628880"/>
                <a:gd name="connsiteX68-665" fmla="*/ 544261 w 1504382"/>
                <a:gd name="connsiteY68-666" fmla="*/ 1577669 h 1628880"/>
                <a:gd name="connsiteX69-667" fmla="*/ 517852 w 1504382"/>
                <a:gd name="connsiteY69-668" fmla="*/ 1608211 h 1628880"/>
                <a:gd name="connsiteX70-669" fmla="*/ 511192 w 1504382"/>
                <a:gd name="connsiteY70-670" fmla="*/ 1617397 h 1628880"/>
                <a:gd name="connsiteX71-671" fmla="*/ 512111 w 1504382"/>
                <a:gd name="connsiteY71-672" fmla="*/ 1628880 h 1628880"/>
                <a:gd name="connsiteX72-673" fmla="*/ 1503385 w 1504382"/>
                <a:gd name="connsiteY72-674" fmla="*/ 1569052 h 1628880"/>
                <a:gd name="connsiteX73-675" fmla="*/ 1504382 w 1504382"/>
                <a:gd name="connsiteY73-676" fmla="*/ 1556426 h 1628880"/>
                <a:gd name="connsiteX74-677" fmla="*/ 1497751 w 1504382"/>
                <a:gd name="connsiteY74-678" fmla="*/ 1472491 h 1628880"/>
                <a:gd name="connsiteX75-679" fmla="*/ 1444244 w 1504382"/>
                <a:gd name="connsiteY75-680" fmla="*/ 1240319 h 1628880"/>
                <a:gd name="connsiteX76-681" fmla="*/ 1420131 w 1504382"/>
                <a:gd name="connsiteY76-682" fmla="*/ 950046 h 1628880"/>
                <a:gd name="connsiteX77-683" fmla="*/ 1393492 w 1504382"/>
                <a:gd name="connsiteY77-684" fmla="*/ 736934 h 1628880"/>
                <a:gd name="connsiteX78-685" fmla="*/ 1295893 w 1504382"/>
                <a:gd name="connsiteY78-686" fmla="*/ 546328 h 1628880"/>
                <a:gd name="connsiteX79-687" fmla="*/ 1242385 w 1504382"/>
                <a:gd name="connsiteY79-688" fmla="*/ 456766 h 1628880"/>
                <a:gd name="connsiteX80-689" fmla="*/ 1221717 w 1504382"/>
                <a:gd name="connsiteY80-690" fmla="*/ 386035 h 1628880"/>
                <a:gd name="connsiteX81-691" fmla="*/ 1066246 w 1504382"/>
                <a:gd name="connsiteY81-692" fmla="*/ 122401 h 1628880"/>
                <a:gd name="connsiteX82-693" fmla="*/ 1046727 w 1504382"/>
                <a:gd name="connsiteY82-694" fmla="*/ 108393 h 1628880"/>
                <a:gd name="connsiteX83-695" fmla="*/ 1018021 w 1504382"/>
                <a:gd name="connsiteY83-696" fmla="*/ 53967 h 1628880"/>
                <a:gd name="connsiteX84-697" fmla="*/ 994367 w 1504382"/>
                <a:gd name="connsiteY84-698" fmla="*/ 11712 h 1628880"/>
                <a:gd name="connsiteX85-699" fmla="*/ 975077 w 1504382"/>
                <a:gd name="connsiteY85-700" fmla="*/ 0 h 1628880"/>
                <a:gd name="connsiteX0-701" fmla="*/ 975077 w 1504382"/>
                <a:gd name="connsiteY0-702" fmla="*/ 0 h 1617397"/>
                <a:gd name="connsiteX1-703" fmla="*/ 910776 w 1504382"/>
                <a:gd name="connsiteY1-704" fmla="*/ 0 h 1617397"/>
                <a:gd name="connsiteX2-705" fmla="*/ 870129 w 1504382"/>
                <a:gd name="connsiteY2-706" fmla="*/ 13549 h 1617397"/>
                <a:gd name="connsiteX3-707" fmla="*/ 795723 w 1504382"/>
                <a:gd name="connsiteY3-708" fmla="*/ 17683 h 1617397"/>
                <a:gd name="connsiteX4-709" fmla="*/ 602132 w 1504382"/>
                <a:gd name="connsiteY4-710" fmla="*/ 95073 h 1617397"/>
                <a:gd name="connsiteX5-711" fmla="*/ 562174 w 1504382"/>
                <a:gd name="connsiteY5-712" fmla="*/ 126076 h 1617397"/>
                <a:gd name="connsiteX6-713" fmla="*/ 541505 w 1504382"/>
                <a:gd name="connsiteY6-714" fmla="*/ 175450 h 1617397"/>
                <a:gd name="connsiteX7-715" fmla="*/ 545409 w 1504382"/>
                <a:gd name="connsiteY7-716" fmla="*/ 200481 h 1617397"/>
                <a:gd name="connsiteX8-717" fmla="*/ 499250 w 1504382"/>
                <a:gd name="connsiteY8-718" fmla="*/ 294866 h 1617397"/>
                <a:gd name="connsiteX9-719" fmla="*/ 421860 w 1504382"/>
                <a:gd name="connsiteY9-720" fmla="*/ 339417 h 1617397"/>
                <a:gd name="connsiteX10-721" fmla="*/ 411755 w 1504382"/>
                <a:gd name="connsiteY10-722" fmla="*/ 406244 h 1617397"/>
                <a:gd name="connsiteX11-723" fmla="*/ 454010 w 1504382"/>
                <a:gd name="connsiteY11-724" fmla="*/ 449877 h 1617397"/>
                <a:gd name="connsiteX12-725" fmla="*/ 533468 w 1504382"/>
                <a:gd name="connsiteY12-726" fmla="*/ 471693 h 1617397"/>
                <a:gd name="connsiteX13-727" fmla="*/ 571359 w 1504382"/>
                <a:gd name="connsiteY13-728" fmla="*/ 448499 h 1617397"/>
                <a:gd name="connsiteX14-729" fmla="*/ 589272 w 1504382"/>
                <a:gd name="connsiteY14-730" fmla="*/ 433802 h 1617397"/>
                <a:gd name="connsiteX15-731" fmla="*/ 607643 w 1504382"/>
                <a:gd name="connsiteY15-732" fmla="*/ 439772 h 1617397"/>
                <a:gd name="connsiteX16-733" fmla="*/ 599606 w 1504382"/>
                <a:gd name="connsiteY16-734" fmla="*/ 456307 h 1617397"/>
                <a:gd name="connsiteX17-735" fmla="*/ 551839 w 1504382"/>
                <a:gd name="connsiteY17-736" fmla="*/ 478812 h 1617397"/>
                <a:gd name="connsiteX18-737" fmla="*/ 528875 w 1504382"/>
                <a:gd name="connsiteY18-738" fmla="*/ 503155 h 1617397"/>
                <a:gd name="connsiteX19-739" fmla="*/ 559188 w 1504382"/>
                <a:gd name="connsiteY19-740" fmla="*/ 540128 h 1617397"/>
                <a:gd name="connsiteX20-741" fmla="*/ 611548 w 1504382"/>
                <a:gd name="connsiteY20-742" fmla="*/ 537142 h 1617397"/>
                <a:gd name="connsiteX21-743" fmla="*/ 635201 w 1504382"/>
                <a:gd name="connsiteY21-744" fmla="*/ 533468 h 1617397"/>
                <a:gd name="connsiteX22-745" fmla="*/ 653113 w 1504382"/>
                <a:gd name="connsiteY22-746" fmla="*/ 538061 h 1617397"/>
                <a:gd name="connsiteX23-747" fmla="*/ 654262 w 1504382"/>
                <a:gd name="connsiteY23-748" fmla="*/ 560336 h 1617397"/>
                <a:gd name="connsiteX24-749" fmla="*/ 640942 w 1504382"/>
                <a:gd name="connsiteY24-750" fmla="*/ 575493 h 1617397"/>
                <a:gd name="connsiteX25-751" fmla="*/ 529104 w 1504382"/>
                <a:gd name="connsiteY25-752" fmla="*/ 699272 h 1617397"/>
                <a:gd name="connsiteX26-753" fmla="*/ 504303 w 1504382"/>
                <a:gd name="connsiteY26-754" fmla="*/ 764032 h 1617397"/>
                <a:gd name="connsiteX27-755" fmla="*/ 469626 w 1504382"/>
                <a:gd name="connsiteY27-756" fmla="*/ 805139 h 1617397"/>
                <a:gd name="connsiteX28-757" fmla="*/ 302674 w 1504382"/>
                <a:gd name="connsiteY28-758" fmla="*/ 902739 h 1617397"/>
                <a:gd name="connsiteX29-759" fmla="*/ 175220 w 1504382"/>
                <a:gd name="connsiteY29-760" fmla="*/ 992301 h 1617397"/>
                <a:gd name="connsiteX30-761" fmla="*/ 88414 w 1504382"/>
                <a:gd name="connsiteY30-762" fmla="*/ 1090360 h 1617397"/>
                <a:gd name="connsiteX31-763" fmla="*/ 5282 w 1504382"/>
                <a:gd name="connsiteY31-764" fmla="*/ 1293137 h 1617397"/>
                <a:gd name="connsiteX32-765" fmla="*/ 0 w 1504382"/>
                <a:gd name="connsiteY32-766" fmla="*/ 1303012 h 1617397"/>
                <a:gd name="connsiteX33-767" fmla="*/ 0 w 1504382"/>
                <a:gd name="connsiteY33-768" fmla="*/ 1378795 h 1617397"/>
                <a:gd name="connsiteX34-769" fmla="*/ 30313 w 1504382"/>
                <a:gd name="connsiteY34-770" fmla="*/ 1362720 h 1617397"/>
                <a:gd name="connsiteX35-771" fmla="*/ 30543 w 1504382"/>
                <a:gd name="connsiteY35-772" fmla="*/ 1387751 h 1617397"/>
                <a:gd name="connsiteX36-773" fmla="*/ 39729 w 1504382"/>
                <a:gd name="connsiteY36-774" fmla="*/ 1427710 h 1617397"/>
                <a:gd name="connsiteX37-775" fmla="*/ 52130 w 1504382"/>
                <a:gd name="connsiteY37-776" fmla="*/ 1435977 h 1617397"/>
                <a:gd name="connsiteX38-777" fmla="*/ 60626 w 1504382"/>
                <a:gd name="connsiteY38-778" fmla="*/ 1425183 h 1617397"/>
                <a:gd name="connsiteX39-779" fmla="*/ 64301 w 1504382"/>
                <a:gd name="connsiteY39-780" fmla="*/ 1413931 h 1617397"/>
                <a:gd name="connsiteX40-781" fmla="*/ 67975 w 1504382"/>
                <a:gd name="connsiteY40-782" fmla="*/ 1430925 h 1617397"/>
                <a:gd name="connsiteX41-783" fmla="*/ 76013 w 1504382"/>
                <a:gd name="connsiteY41-784" fmla="*/ 1441029 h 1617397"/>
                <a:gd name="connsiteX42-785" fmla="*/ 88414 w 1504382"/>
                <a:gd name="connsiteY42-786" fmla="*/ 1431614 h 1617397"/>
                <a:gd name="connsiteX43-787" fmla="*/ 94384 w 1504382"/>
                <a:gd name="connsiteY43-788" fmla="*/ 1408419 h 1617397"/>
                <a:gd name="connsiteX44-789" fmla="*/ 99896 w 1504382"/>
                <a:gd name="connsiteY44-790" fmla="*/ 1398085 h 1617397"/>
                <a:gd name="connsiteX45-791" fmla="*/ 108393 w 1504382"/>
                <a:gd name="connsiteY45-792" fmla="*/ 1410946 h 1617397"/>
                <a:gd name="connsiteX46-793" fmla="*/ 126305 w 1504382"/>
                <a:gd name="connsiteY46-794" fmla="*/ 1413012 h 1617397"/>
                <a:gd name="connsiteX47-795" fmla="*/ 135721 w 1504382"/>
                <a:gd name="connsiteY47-796" fmla="*/ 1392344 h 1617397"/>
                <a:gd name="connsiteX48-797" fmla="*/ 158226 w 1504382"/>
                <a:gd name="connsiteY48-798" fmla="*/ 1370069 h 1617397"/>
                <a:gd name="connsiteX49-799" fmla="*/ 202318 w 1504382"/>
                <a:gd name="connsiteY49-800" fmla="*/ 1329192 h 1617397"/>
                <a:gd name="connsiteX50-801" fmla="*/ 213341 w 1504382"/>
                <a:gd name="connsiteY50-802" fmla="*/ 1287166 h 1617397"/>
                <a:gd name="connsiteX51-803" fmla="*/ 217475 w 1504382"/>
                <a:gd name="connsiteY51-804" fmla="*/ 1270402 h 1617397"/>
                <a:gd name="connsiteX52-805" fmla="*/ 244343 w 1504382"/>
                <a:gd name="connsiteY52-806" fmla="*/ 1249964 h 1617397"/>
                <a:gd name="connsiteX53-807" fmla="*/ 338269 w 1504382"/>
                <a:gd name="connsiteY53-808" fmla="*/ 1253408 h 1617397"/>
                <a:gd name="connsiteX54-809" fmla="*/ 531401 w 1504382"/>
                <a:gd name="connsiteY54-810" fmla="*/ 1270862 h 1617397"/>
                <a:gd name="connsiteX55-811" fmla="*/ 543572 w 1504382"/>
                <a:gd name="connsiteY55-812" fmla="*/ 1273847 h 1617397"/>
                <a:gd name="connsiteX56-813" fmla="*/ 547017 w 1504382"/>
                <a:gd name="connsiteY56-814" fmla="*/ 1295204 h 1617397"/>
                <a:gd name="connsiteX57-815" fmla="*/ 401651 w 1504382"/>
                <a:gd name="connsiteY57-816" fmla="*/ 1398775 h 1617397"/>
                <a:gd name="connsiteX58-817" fmla="*/ 375931 w 1504382"/>
                <a:gd name="connsiteY58-818" fmla="*/ 1415998 h 1617397"/>
                <a:gd name="connsiteX59-819" fmla="*/ 351358 w 1504382"/>
                <a:gd name="connsiteY59-820" fmla="*/ 1432762 h 1617397"/>
                <a:gd name="connsiteX60-821" fmla="*/ 329083 w 1504382"/>
                <a:gd name="connsiteY60-822" fmla="*/ 1468357 h 1617397"/>
                <a:gd name="connsiteX61-823" fmla="*/ 324720 w 1504382"/>
                <a:gd name="connsiteY61-824" fmla="*/ 1541614 h 1617397"/>
                <a:gd name="connsiteX62-825" fmla="*/ 340565 w 1504382"/>
                <a:gd name="connsiteY62-826" fmla="*/ 1564579 h 1617397"/>
                <a:gd name="connsiteX63-827" fmla="*/ 372256 w 1504382"/>
                <a:gd name="connsiteY63-828" fmla="*/ 1563890 h 1617397"/>
                <a:gd name="connsiteX64-829" fmla="*/ 396599 w 1504382"/>
                <a:gd name="connsiteY64-830" fmla="*/ 1557689 h 1617397"/>
                <a:gd name="connsiteX65-831" fmla="*/ 396369 w 1504382"/>
                <a:gd name="connsiteY65-832" fmla="*/ 1559756 h 1617397"/>
                <a:gd name="connsiteX66-833" fmla="*/ 413133 w 1504382"/>
                <a:gd name="connsiteY66-834" fmla="*/ 1592825 h 1617397"/>
                <a:gd name="connsiteX67-835" fmla="*/ 519919 w 1504382"/>
                <a:gd name="connsiteY67-836" fmla="*/ 1582491 h 1617397"/>
                <a:gd name="connsiteX68-837" fmla="*/ 544261 w 1504382"/>
                <a:gd name="connsiteY68-838" fmla="*/ 1577669 h 1617397"/>
                <a:gd name="connsiteX69-839" fmla="*/ 517852 w 1504382"/>
                <a:gd name="connsiteY69-840" fmla="*/ 1608211 h 1617397"/>
                <a:gd name="connsiteX70-841" fmla="*/ 511192 w 1504382"/>
                <a:gd name="connsiteY70-842" fmla="*/ 1617397 h 1617397"/>
                <a:gd name="connsiteX71-843" fmla="*/ 1503385 w 1504382"/>
                <a:gd name="connsiteY71-844" fmla="*/ 1569052 h 1617397"/>
                <a:gd name="connsiteX72-845" fmla="*/ 1504382 w 1504382"/>
                <a:gd name="connsiteY72-846" fmla="*/ 1556426 h 1617397"/>
                <a:gd name="connsiteX73-847" fmla="*/ 1497751 w 1504382"/>
                <a:gd name="connsiteY73-848" fmla="*/ 1472491 h 1617397"/>
                <a:gd name="connsiteX74-849" fmla="*/ 1444244 w 1504382"/>
                <a:gd name="connsiteY74-850" fmla="*/ 1240319 h 1617397"/>
                <a:gd name="connsiteX75-851" fmla="*/ 1420131 w 1504382"/>
                <a:gd name="connsiteY75-852" fmla="*/ 950046 h 1617397"/>
                <a:gd name="connsiteX76-853" fmla="*/ 1393492 w 1504382"/>
                <a:gd name="connsiteY76-854" fmla="*/ 736934 h 1617397"/>
                <a:gd name="connsiteX77-855" fmla="*/ 1295893 w 1504382"/>
                <a:gd name="connsiteY77-856" fmla="*/ 546328 h 1617397"/>
                <a:gd name="connsiteX78-857" fmla="*/ 1242385 w 1504382"/>
                <a:gd name="connsiteY78-858" fmla="*/ 456766 h 1617397"/>
                <a:gd name="connsiteX79-859" fmla="*/ 1221717 w 1504382"/>
                <a:gd name="connsiteY79-860" fmla="*/ 386035 h 1617397"/>
                <a:gd name="connsiteX80-861" fmla="*/ 1066246 w 1504382"/>
                <a:gd name="connsiteY80-862" fmla="*/ 122401 h 1617397"/>
                <a:gd name="connsiteX81-863" fmla="*/ 1046727 w 1504382"/>
                <a:gd name="connsiteY81-864" fmla="*/ 108393 h 1617397"/>
                <a:gd name="connsiteX82-865" fmla="*/ 1018021 w 1504382"/>
                <a:gd name="connsiteY82-866" fmla="*/ 53967 h 1617397"/>
                <a:gd name="connsiteX83-867" fmla="*/ 994367 w 1504382"/>
                <a:gd name="connsiteY83-868" fmla="*/ 11712 h 1617397"/>
                <a:gd name="connsiteX84-869" fmla="*/ 975077 w 1504382"/>
                <a:gd name="connsiteY84-870" fmla="*/ 0 h 1617397"/>
                <a:gd name="connsiteX0-871" fmla="*/ 975077 w 1504382"/>
                <a:gd name="connsiteY0-872" fmla="*/ 0 h 1608211"/>
                <a:gd name="connsiteX1-873" fmla="*/ 910776 w 1504382"/>
                <a:gd name="connsiteY1-874" fmla="*/ 0 h 1608211"/>
                <a:gd name="connsiteX2-875" fmla="*/ 870129 w 1504382"/>
                <a:gd name="connsiteY2-876" fmla="*/ 13549 h 1608211"/>
                <a:gd name="connsiteX3-877" fmla="*/ 795723 w 1504382"/>
                <a:gd name="connsiteY3-878" fmla="*/ 17683 h 1608211"/>
                <a:gd name="connsiteX4-879" fmla="*/ 602132 w 1504382"/>
                <a:gd name="connsiteY4-880" fmla="*/ 95073 h 1608211"/>
                <a:gd name="connsiteX5-881" fmla="*/ 562174 w 1504382"/>
                <a:gd name="connsiteY5-882" fmla="*/ 126076 h 1608211"/>
                <a:gd name="connsiteX6-883" fmla="*/ 541505 w 1504382"/>
                <a:gd name="connsiteY6-884" fmla="*/ 175450 h 1608211"/>
                <a:gd name="connsiteX7-885" fmla="*/ 545409 w 1504382"/>
                <a:gd name="connsiteY7-886" fmla="*/ 200481 h 1608211"/>
                <a:gd name="connsiteX8-887" fmla="*/ 499250 w 1504382"/>
                <a:gd name="connsiteY8-888" fmla="*/ 294866 h 1608211"/>
                <a:gd name="connsiteX9-889" fmla="*/ 421860 w 1504382"/>
                <a:gd name="connsiteY9-890" fmla="*/ 339417 h 1608211"/>
                <a:gd name="connsiteX10-891" fmla="*/ 411755 w 1504382"/>
                <a:gd name="connsiteY10-892" fmla="*/ 406244 h 1608211"/>
                <a:gd name="connsiteX11-893" fmla="*/ 454010 w 1504382"/>
                <a:gd name="connsiteY11-894" fmla="*/ 449877 h 1608211"/>
                <a:gd name="connsiteX12-895" fmla="*/ 533468 w 1504382"/>
                <a:gd name="connsiteY12-896" fmla="*/ 471693 h 1608211"/>
                <a:gd name="connsiteX13-897" fmla="*/ 571359 w 1504382"/>
                <a:gd name="connsiteY13-898" fmla="*/ 448499 h 1608211"/>
                <a:gd name="connsiteX14-899" fmla="*/ 589272 w 1504382"/>
                <a:gd name="connsiteY14-900" fmla="*/ 433802 h 1608211"/>
                <a:gd name="connsiteX15-901" fmla="*/ 607643 w 1504382"/>
                <a:gd name="connsiteY15-902" fmla="*/ 439772 h 1608211"/>
                <a:gd name="connsiteX16-903" fmla="*/ 599606 w 1504382"/>
                <a:gd name="connsiteY16-904" fmla="*/ 456307 h 1608211"/>
                <a:gd name="connsiteX17-905" fmla="*/ 551839 w 1504382"/>
                <a:gd name="connsiteY17-906" fmla="*/ 478812 h 1608211"/>
                <a:gd name="connsiteX18-907" fmla="*/ 528875 w 1504382"/>
                <a:gd name="connsiteY18-908" fmla="*/ 503155 h 1608211"/>
                <a:gd name="connsiteX19-909" fmla="*/ 559188 w 1504382"/>
                <a:gd name="connsiteY19-910" fmla="*/ 540128 h 1608211"/>
                <a:gd name="connsiteX20-911" fmla="*/ 611548 w 1504382"/>
                <a:gd name="connsiteY20-912" fmla="*/ 537142 h 1608211"/>
                <a:gd name="connsiteX21-913" fmla="*/ 635201 w 1504382"/>
                <a:gd name="connsiteY21-914" fmla="*/ 533468 h 1608211"/>
                <a:gd name="connsiteX22-915" fmla="*/ 653113 w 1504382"/>
                <a:gd name="connsiteY22-916" fmla="*/ 538061 h 1608211"/>
                <a:gd name="connsiteX23-917" fmla="*/ 654262 w 1504382"/>
                <a:gd name="connsiteY23-918" fmla="*/ 560336 h 1608211"/>
                <a:gd name="connsiteX24-919" fmla="*/ 640942 w 1504382"/>
                <a:gd name="connsiteY24-920" fmla="*/ 575493 h 1608211"/>
                <a:gd name="connsiteX25-921" fmla="*/ 529104 w 1504382"/>
                <a:gd name="connsiteY25-922" fmla="*/ 699272 h 1608211"/>
                <a:gd name="connsiteX26-923" fmla="*/ 504303 w 1504382"/>
                <a:gd name="connsiteY26-924" fmla="*/ 764032 h 1608211"/>
                <a:gd name="connsiteX27-925" fmla="*/ 469626 w 1504382"/>
                <a:gd name="connsiteY27-926" fmla="*/ 805139 h 1608211"/>
                <a:gd name="connsiteX28-927" fmla="*/ 302674 w 1504382"/>
                <a:gd name="connsiteY28-928" fmla="*/ 902739 h 1608211"/>
                <a:gd name="connsiteX29-929" fmla="*/ 175220 w 1504382"/>
                <a:gd name="connsiteY29-930" fmla="*/ 992301 h 1608211"/>
                <a:gd name="connsiteX30-931" fmla="*/ 88414 w 1504382"/>
                <a:gd name="connsiteY30-932" fmla="*/ 1090360 h 1608211"/>
                <a:gd name="connsiteX31-933" fmla="*/ 5282 w 1504382"/>
                <a:gd name="connsiteY31-934" fmla="*/ 1293137 h 1608211"/>
                <a:gd name="connsiteX32-935" fmla="*/ 0 w 1504382"/>
                <a:gd name="connsiteY32-936" fmla="*/ 1303012 h 1608211"/>
                <a:gd name="connsiteX33-937" fmla="*/ 0 w 1504382"/>
                <a:gd name="connsiteY33-938" fmla="*/ 1378795 h 1608211"/>
                <a:gd name="connsiteX34-939" fmla="*/ 30313 w 1504382"/>
                <a:gd name="connsiteY34-940" fmla="*/ 1362720 h 1608211"/>
                <a:gd name="connsiteX35-941" fmla="*/ 30543 w 1504382"/>
                <a:gd name="connsiteY35-942" fmla="*/ 1387751 h 1608211"/>
                <a:gd name="connsiteX36-943" fmla="*/ 39729 w 1504382"/>
                <a:gd name="connsiteY36-944" fmla="*/ 1427710 h 1608211"/>
                <a:gd name="connsiteX37-945" fmla="*/ 52130 w 1504382"/>
                <a:gd name="connsiteY37-946" fmla="*/ 1435977 h 1608211"/>
                <a:gd name="connsiteX38-947" fmla="*/ 60626 w 1504382"/>
                <a:gd name="connsiteY38-948" fmla="*/ 1425183 h 1608211"/>
                <a:gd name="connsiteX39-949" fmla="*/ 64301 w 1504382"/>
                <a:gd name="connsiteY39-950" fmla="*/ 1413931 h 1608211"/>
                <a:gd name="connsiteX40-951" fmla="*/ 67975 w 1504382"/>
                <a:gd name="connsiteY40-952" fmla="*/ 1430925 h 1608211"/>
                <a:gd name="connsiteX41-953" fmla="*/ 76013 w 1504382"/>
                <a:gd name="connsiteY41-954" fmla="*/ 1441029 h 1608211"/>
                <a:gd name="connsiteX42-955" fmla="*/ 88414 w 1504382"/>
                <a:gd name="connsiteY42-956" fmla="*/ 1431614 h 1608211"/>
                <a:gd name="connsiteX43-957" fmla="*/ 94384 w 1504382"/>
                <a:gd name="connsiteY43-958" fmla="*/ 1408419 h 1608211"/>
                <a:gd name="connsiteX44-959" fmla="*/ 99896 w 1504382"/>
                <a:gd name="connsiteY44-960" fmla="*/ 1398085 h 1608211"/>
                <a:gd name="connsiteX45-961" fmla="*/ 108393 w 1504382"/>
                <a:gd name="connsiteY45-962" fmla="*/ 1410946 h 1608211"/>
                <a:gd name="connsiteX46-963" fmla="*/ 126305 w 1504382"/>
                <a:gd name="connsiteY46-964" fmla="*/ 1413012 h 1608211"/>
                <a:gd name="connsiteX47-965" fmla="*/ 135721 w 1504382"/>
                <a:gd name="connsiteY47-966" fmla="*/ 1392344 h 1608211"/>
                <a:gd name="connsiteX48-967" fmla="*/ 158226 w 1504382"/>
                <a:gd name="connsiteY48-968" fmla="*/ 1370069 h 1608211"/>
                <a:gd name="connsiteX49-969" fmla="*/ 202318 w 1504382"/>
                <a:gd name="connsiteY49-970" fmla="*/ 1329192 h 1608211"/>
                <a:gd name="connsiteX50-971" fmla="*/ 213341 w 1504382"/>
                <a:gd name="connsiteY50-972" fmla="*/ 1287166 h 1608211"/>
                <a:gd name="connsiteX51-973" fmla="*/ 217475 w 1504382"/>
                <a:gd name="connsiteY51-974" fmla="*/ 1270402 h 1608211"/>
                <a:gd name="connsiteX52-975" fmla="*/ 244343 w 1504382"/>
                <a:gd name="connsiteY52-976" fmla="*/ 1249964 h 1608211"/>
                <a:gd name="connsiteX53-977" fmla="*/ 338269 w 1504382"/>
                <a:gd name="connsiteY53-978" fmla="*/ 1253408 h 1608211"/>
                <a:gd name="connsiteX54-979" fmla="*/ 531401 w 1504382"/>
                <a:gd name="connsiteY54-980" fmla="*/ 1270862 h 1608211"/>
                <a:gd name="connsiteX55-981" fmla="*/ 543572 w 1504382"/>
                <a:gd name="connsiteY55-982" fmla="*/ 1273847 h 1608211"/>
                <a:gd name="connsiteX56-983" fmla="*/ 547017 w 1504382"/>
                <a:gd name="connsiteY56-984" fmla="*/ 1295204 h 1608211"/>
                <a:gd name="connsiteX57-985" fmla="*/ 401651 w 1504382"/>
                <a:gd name="connsiteY57-986" fmla="*/ 1398775 h 1608211"/>
                <a:gd name="connsiteX58-987" fmla="*/ 375931 w 1504382"/>
                <a:gd name="connsiteY58-988" fmla="*/ 1415998 h 1608211"/>
                <a:gd name="connsiteX59-989" fmla="*/ 351358 w 1504382"/>
                <a:gd name="connsiteY59-990" fmla="*/ 1432762 h 1608211"/>
                <a:gd name="connsiteX60-991" fmla="*/ 329083 w 1504382"/>
                <a:gd name="connsiteY60-992" fmla="*/ 1468357 h 1608211"/>
                <a:gd name="connsiteX61-993" fmla="*/ 324720 w 1504382"/>
                <a:gd name="connsiteY61-994" fmla="*/ 1541614 h 1608211"/>
                <a:gd name="connsiteX62-995" fmla="*/ 340565 w 1504382"/>
                <a:gd name="connsiteY62-996" fmla="*/ 1564579 h 1608211"/>
                <a:gd name="connsiteX63-997" fmla="*/ 372256 w 1504382"/>
                <a:gd name="connsiteY63-998" fmla="*/ 1563890 h 1608211"/>
                <a:gd name="connsiteX64-999" fmla="*/ 396599 w 1504382"/>
                <a:gd name="connsiteY64-1000" fmla="*/ 1557689 h 1608211"/>
                <a:gd name="connsiteX65-1001" fmla="*/ 396369 w 1504382"/>
                <a:gd name="connsiteY65-1002" fmla="*/ 1559756 h 1608211"/>
                <a:gd name="connsiteX66-1003" fmla="*/ 413133 w 1504382"/>
                <a:gd name="connsiteY66-1004" fmla="*/ 1592825 h 1608211"/>
                <a:gd name="connsiteX67-1005" fmla="*/ 519919 w 1504382"/>
                <a:gd name="connsiteY67-1006" fmla="*/ 1582491 h 1608211"/>
                <a:gd name="connsiteX68-1007" fmla="*/ 544261 w 1504382"/>
                <a:gd name="connsiteY68-1008" fmla="*/ 1577669 h 1608211"/>
                <a:gd name="connsiteX69-1009" fmla="*/ 517852 w 1504382"/>
                <a:gd name="connsiteY69-1010" fmla="*/ 1608211 h 1608211"/>
                <a:gd name="connsiteX70-1011" fmla="*/ 1503385 w 1504382"/>
                <a:gd name="connsiteY70-1012" fmla="*/ 1569052 h 1608211"/>
                <a:gd name="connsiteX71-1013" fmla="*/ 1504382 w 1504382"/>
                <a:gd name="connsiteY71-1014" fmla="*/ 1556426 h 1608211"/>
                <a:gd name="connsiteX72-1015" fmla="*/ 1497751 w 1504382"/>
                <a:gd name="connsiteY72-1016" fmla="*/ 1472491 h 1608211"/>
                <a:gd name="connsiteX73-1017" fmla="*/ 1444244 w 1504382"/>
                <a:gd name="connsiteY73-1018" fmla="*/ 1240319 h 1608211"/>
                <a:gd name="connsiteX74-1019" fmla="*/ 1420131 w 1504382"/>
                <a:gd name="connsiteY74-1020" fmla="*/ 950046 h 1608211"/>
                <a:gd name="connsiteX75-1021" fmla="*/ 1393492 w 1504382"/>
                <a:gd name="connsiteY75-1022" fmla="*/ 736934 h 1608211"/>
                <a:gd name="connsiteX76-1023" fmla="*/ 1295893 w 1504382"/>
                <a:gd name="connsiteY76-1024" fmla="*/ 546328 h 1608211"/>
                <a:gd name="connsiteX77-1025" fmla="*/ 1242385 w 1504382"/>
                <a:gd name="connsiteY77-1026" fmla="*/ 456766 h 1608211"/>
                <a:gd name="connsiteX78-1027" fmla="*/ 1221717 w 1504382"/>
                <a:gd name="connsiteY78-1028" fmla="*/ 386035 h 1608211"/>
                <a:gd name="connsiteX79-1029" fmla="*/ 1066246 w 1504382"/>
                <a:gd name="connsiteY79-1030" fmla="*/ 122401 h 1608211"/>
                <a:gd name="connsiteX80-1031" fmla="*/ 1046727 w 1504382"/>
                <a:gd name="connsiteY80-1032" fmla="*/ 108393 h 1608211"/>
                <a:gd name="connsiteX81-1033" fmla="*/ 1018021 w 1504382"/>
                <a:gd name="connsiteY81-1034" fmla="*/ 53967 h 1608211"/>
                <a:gd name="connsiteX82-1035" fmla="*/ 994367 w 1504382"/>
                <a:gd name="connsiteY82-1036" fmla="*/ 11712 h 1608211"/>
                <a:gd name="connsiteX83-1037" fmla="*/ 975077 w 1504382"/>
                <a:gd name="connsiteY83-1038" fmla="*/ 0 h 1608211"/>
                <a:gd name="connsiteX0-1039" fmla="*/ 975077 w 1504382"/>
                <a:gd name="connsiteY0-1040" fmla="*/ 0 h 1594630"/>
                <a:gd name="connsiteX1-1041" fmla="*/ 910776 w 1504382"/>
                <a:gd name="connsiteY1-1042" fmla="*/ 0 h 1594630"/>
                <a:gd name="connsiteX2-1043" fmla="*/ 870129 w 1504382"/>
                <a:gd name="connsiteY2-1044" fmla="*/ 13549 h 1594630"/>
                <a:gd name="connsiteX3-1045" fmla="*/ 795723 w 1504382"/>
                <a:gd name="connsiteY3-1046" fmla="*/ 17683 h 1594630"/>
                <a:gd name="connsiteX4-1047" fmla="*/ 602132 w 1504382"/>
                <a:gd name="connsiteY4-1048" fmla="*/ 95073 h 1594630"/>
                <a:gd name="connsiteX5-1049" fmla="*/ 562174 w 1504382"/>
                <a:gd name="connsiteY5-1050" fmla="*/ 126076 h 1594630"/>
                <a:gd name="connsiteX6-1051" fmla="*/ 541505 w 1504382"/>
                <a:gd name="connsiteY6-1052" fmla="*/ 175450 h 1594630"/>
                <a:gd name="connsiteX7-1053" fmla="*/ 545409 w 1504382"/>
                <a:gd name="connsiteY7-1054" fmla="*/ 200481 h 1594630"/>
                <a:gd name="connsiteX8-1055" fmla="*/ 499250 w 1504382"/>
                <a:gd name="connsiteY8-1056" fmla="*/ 294866 h 1594630"/>
                <a:gd name="connsiteX9-1057" fmla="*/ 421860 w 1504382"/>
                <a:gd name="connsiteY9-1058" fmla="*/ 339417 h 1594630"/>
                <a:gd name="connsiteX10-1059" fmla="*/ 411755 w 1504382"/>
                <a:gd name="connsiteY10-1060" fmla="*/ 406244 h 1594630"/>
                <a:gd name="connsiteX11-1061" fmla="*/ 454010 w 1504382"/>
                <a:gd name="connsiteY11-1062" fmla="*/ 449877 h 1594630"/>
                <a:gd name="connsiteX12-1063" fmla="*/ 533468 w 1504382"/>
                <a:gd name="connsiteY12-1064" fmla="*/ 471693 h 1594630"/>
                <a:gd name="connsiteX13-1065" fmla="*/ 571359 w 1504382"/>
                <a:gd name="connsiteY13-1066" fmla="*/ 448499 h 1594630"/>
                <a:gd name="connsiteX14-1067" fmla="*/ 589272 w 1504382"/>
                <a:gd name="connsiteY14-1068" fmla="*/ 433802 h 1594630"/>
                <a:gd name="connsiteX15-1069" fmla="*/ 607643 w 1504382"/>
                <a:gd name="connsiteY15-1070" fmla="*/ 439772 h 1594630"/>
                <a:gd name="connsiteX16-1071" fmla="*/ 599606 w 1504382"/>
                <a:gd name="connsiteY16-1072" fmla="*/ 456307 h 1594630"/>
                <a:gd name="connsiteX17-1073" fmla="*/ 551839 w 1504382"/>
                <a:gd name="connsiteY17-1074" fmla="*/ 478812 h 1594630"/>
                <a:gd name="connsiteX18-1075" fmla="*/ 528875 w 1504382"/>
                <a:gd name="connsiteY18-1076" fmla="*/ 503155 h 1594630"/>
                <a:gd name="connsiteX19-1077" fmla="*/ 559188 w 1504382"/>
                <a:gd name="connsiteY19-1078" fmla="*/ 540128 h 1594630"/>
                <a:gd name="connsiteX20-1079" fmla="*/ 611548 w 1504382"/>
                <a:gd name="connsiteY20-1080" fmla="*/ 537142 h 1594630"/>
                <a:gd name="connsiteX21-1081" fmla="*/ 635201 w 1504382"/>
                <a:gd name="connsiteY21-1082" fmla="*/ 533468 h 1594630"/>
                <a:gd name="connsiteX22-1083" fmla="*/ 653113 w 1504382"/>
                <a:gd name="connsiteY22-1084" fmla="*/ 538061 h 1594630"/>
                <a:gd name="connsiteX23-1085" fmla="*/ 654262 w 1504382"/>
                <a:gd name="connsiteY23-1086" fmla="*/ 560336 h 1594630"/>
                <a:gd name="connsiteX24-1087" fmla="*/ 640942 w 1504382"/>
                <a:gd name="connsiteY24-1088" fmla="*/ 575493 h 1594630"/>
                <a:gd name="connsiteX25-1089" fmla="*/ 529104 w 1504382"/>
                <a:gd name="connsiteY25-1090" fmla="*/ 699272 h 1594630"/>
                <a:gd name="connsiteX26-1091" fmla="*/ 504303 w 1504382"/>
                <a:gd name="connsiteY26-1092" fmla="*/ 764032 h 1594630"/>
                <a:gd name="connsiteX27-1093" fmla="*/ 469626 w 1504382"/>
                <a:gd name="connsiteY27-1094" fmla="*/ 805139 h 1594630"/>
                <a:gd name="connsiteX28-1095" fmla="*/ 302674 w 1504382"/>
                <a:gd name="connsiteY28-1096" fmla="*/ 902739 h 1594630"/>
                <a:gd name="connsiteX29-1097" fmla="*/ 175220 w 1504382"/>
                <a:gd name="connsiteY29-1098" fmla="*/ 992301 h 1594630"/>
                <a:gd name="connsiteX30-1099" fmla="*/ 88414 w 1504382"/>
                <a:gd name="connsiteY30-1100" fmla="*/ 1090360 h 1594630"/>
                <a:gd name="connsiteX31-1101" fmla="*/ 5282 w 1504382"/>
                <a:gd name="connsiteY31-1102" fmla="*/ 1293137 h 1594630"/>
                <a:gd name="connsiteX32-1103" fmla="*/ 0 w 1504382"/>
                <a:gd name="connsiteY32-1104" fmla="*/ 1303012 h 1594630"/>
                <a:gd name="connsiteX33-1105" fmla="*/ 0 w 1504382"/>
                <a:gd name="connsiteY33-1106" fmla="*/ 1378795 h 1594630"/>
                <a:gd name="connsiteX34-1107" fmla="*/ 30313 w 1504382"/>
                <a:gd name="connsiteY34-1108" fmla="*/ 1362720 h 1594630"/>
                <a:gd name="connsiteX35-1109" fmla="*/ 30543 w 1504382"/>
                <a:gd name="connsiteY35-1110" fmla="*/ 1387751 h 1594630"/>
                <a:gd name="connsiteX36-1111" fmla="*/ 39729 w 1504382"/>
                <a:gd name="connsiteY36-1112" fmla="*/ 1427710 h 1594630"/>
                <a:gd name="connsiteX37-1113" fmla="*/ 52130 w 1504382"/>
                <a:gd name="connsiteY37-1114" fmla="*/ 1435977 h 1594630"/>
                <a:gd name="connsiteX38-1115" fmla="*/ 60626 w 1504382"/>
                <a:gd name="connsiteY38-1116" fmla="*/ 1425183 h 1594630"/>
                <a:gd name="connsiteX39-1117" fmla="*/ 64301 w 1504382"/>
                <a:gd name="connsiteY39-1118" fmla="*/ 1413931 h 1594630"/>
                <a:gd name="connsiteX40-1119" fmla="*/ 67975 w 1504382"/>
                <a:gd name="connsiteY40-1120" fmla="*/ 1430925 h 1594630"/>
                <a:gd name="connsiteX41-1121" fmla="*/ 76013 w 1504382"/>
                <a:gd name="connsiteY41-1122" fmla="*/ 1441029 h 1594630"/>
                <a:gd name="connsiteX42-1123" fmla="*/ 88414 w 1504382"/>
                <a:gd name="connsiteY42-1124" fmla="*/ 1431614 h 1594630"/>
                <a:gd name="connsiteX43-1125" fmla="*/ 94384 w 1504382"/>
                <a:gd name="connsiteY43-1126" fmla="*/ 1408419 h 1594630"/>
                <a:gd name="connsiteX44-1127" fmla="*/ 99896 w 1504382"/>
                <a:gd name="connsiteY44-1128" fmla="*/ 1398085 h 1594630"/>
                <a:gd name="connsiteX45-1129" fmla="*/ 108393 w 1504382"/>
                <a:gd name="connsiteY45-1130" fmla="*/ 1410946 h 1594630"/>
                <a:gd name="connsiteX46-1131" fmla="*/ 126305 w 1504382"/>
                <a:gd name="connsiteY46-1132" fmla="*/ 1413012 h 1594630"/>
                <a:gd name="connsiteX47-1133" fmla="*/ 135721 w 1504382"/>
                <a:gd name="connsiteY47-1134" fmla="*/ 1392344 h 1594630"/>
                <a:gd name="connsiteX48-1135" fmla="*/ 158226 w 1504382"/>
                <a:gd name="connsiteY48-1136" fmla="*/ 1370069 h 1594630"/>
                <a:gd name="connsiteX49-1137" fmla="*/ 202318 w 1504382"/>
                <a:gd name="connsiteY49-1138" fmla="*/ 1329192 h 1594630"/>
                <a:gd name="connsiteX50-1139" fmla="*/ 213341 w 1504382"/>
                <a:gd name="connsiteY50-1140" fmla="*/ 1287166 h 1594630"/>
                <a:gd name="connsiteX51-1141" fmla="*/ 217475 w 1504382"/>
                <a:gd name="connsiteY51-1142" fmla="*/ 1270402 h 1594630"/>
                <a:gd name="connsiteX52-1143" fmla="*/ 244343 w 1504382"/>
                <a:gd name="connsiteY52-1144" fmla="*/ 1249964 h 1594630"/>
                <a:gd name="connsiteX53-1145" fmla="*/ 338269 w 1504382"/>
                <a:gd name="connsiteY53-1146" fmla="*/ 1253408 h 1594630"/>
                <a:gd name="connsiteX54-1147" fmla="*/ 531401 w 1504382"/>
                <a:gd name="connsiteY54-1148" fmla="*/ 1270862 h 1594630"/>
                <a:gd name="connsiteX55-1149" fmla="*/ 543572 w 1504382"/>
                <a:gd name="connsiteY55-1150" fmla="*/ 1273847 h 1594630"/>
                <a:gd name="connsiteX56-1151" fmla="*/ 547017 w 1504382"/>
                <a:gd name="connsiteY56-1152" fmla="*/ 1295204 h 1594630"/>
                <a:gd name="connsiteX57-1153" fmla="*/ 401651 w 1504382"/>
                <a:gd name="connsiteY57-1154" fmla="*/ 1398775 h 1594630"/>
                <a:gd name="connsiteX58-1155" fmla="*/ 375931 w 1504382"/>
                <a:gd name="connsiteY58-1156" fmla="*/ 1415998 h 1594630"/>
                <a:gd name="connsiteX59-1157" fmla="*/ 351358 w 1504382"/>
                <a:gd name="connsiteY59-1158" fmla="*/ 1432762 h 1594630"/>
                <a:gd name="connsiteX60-1159" fmla="*/ 329083 w 1504382"/>
                <a:gd name="connsiteY60-1160" fmla="*/ 1468357 h 1594630"/>
                <a:gd name="connsiteX61-1161" fmla="*/ 324720 w 1504382"/>
                <a:gd name="connsiteY61-1162" fmla="*/ 1541614 h 1594630"/>
                <a:gd name="connsiteX62-1163" fmla="*/ 340565 w 1504382"/>
                <a:gd name="connsiteY62-1164" fmla="*/ 1564579 h 1594630"/>
                <a:gd name="connsiteX63-1165" fmla="*/ 372256 w 1504382"/>
                <a:gd name="connsiteY63-1166" fmla="*/ 1563890 h 1594630"/>
                <a:gd name="connsiteX64-1167" fmla="*/ 396599 w 1504382"/>
                <a:gd name="connsiteY64-1168" fmla="*/ 1557689 h 1594630"/>
                <a:gd name="connsiteX65-1169" fmla="*/ 396369 w 1504382"/>
                <a:gd name="connsiteY65-1170" fmla="*/ 1559756 h 1594630"/>
                <a:gd name="connsiteX66-1171" fmla="*/ 413133 w 1504382"/>
                <a:gd name="connsiteY66-1172" fmla="*/ 1592825 h 1594630"/>
                <a:gd name="connsiteX67-1173" fmla="*/ 519919 w 1504382"/>
                <a:gd name="connsiteY67-1174" fmla="*/ 1582491 h 1594630"/>
                <a:gd name="connsiteX68-1175" fmla="*/ 544261 w 1504382"/>
                <a:gd name="connsiteY68-1176" fmla="*/ 1577669 h 1594630"/>
                <a:gd name="connsiteX69-1177" fmla="*/ 1503385 w 1504382"/>
                <a:gd name="connsiteY69-1178" fmla="*/ 1569052 h 1594630"/>
                <a:gd name="connsiteX70-1179" fmla="*/ 1504382 w 1504382"/>
                <a:gd name="connsiteY70-1180" fmla="*/ 1556426 h 1594630"/>
                <a:gd name="connsiteX71-1181" fmla="*/ 1497751 w 1504382"/>
                <a:gd name="connsiteY71-1182" fmla="*/ 1472491 h 1594630"/>
                <a:gd name="connsiteX72-1183" fmla="*/ 1444244 w 1504382"/>
                <a:gd name="connsiteY72-1184" fmla="*/ 1240319 h 1594630"/>
                <a:gd name="connsiteX73-1185" fmla="*/ 1420131 w 1504382"/>
                <a:gd name="connsiteY73-1186" fmla="*/ 950046 h 1594630"/>
                <a:gd name="connsiteX74-1187" fmla="*/ 1393492 w 1504382"/>
                <a:gd name="connsiteY74-1188" fmla="*/ 736934 h 1594630"/>
                <a:gd name="connsiteX75-1189" fmla="*/ 1295893 w 1504382"/>
                <a:gd name="connsiteY75-1190" fmla="*/ 546328 h 1594630"/>
                <a:gd name="connsiteX76-1191" fmla="*/ 1242385 w 1504382"/>
                <a:gd name="connsiteY76-1192" fmla="*/ 456766 h 1594630"/>
                <a:gd name="connsiteX77-1193" fmla="*/ 1221717 w 1504382"/>
                <a:gd name="connsiteY77-1194" fmla="*/ 386035 h 1594630"/>
                <a:gd name="connsiteX78-1195" fmla="*/ 1066246 w 1504382"/>
                <a:gd name="connsiteY78-1196" fmla="*/ 122401 h 1594630"/>
                <a:gd name="connsiteX79-1197" fmla="*/ 1046727 w 1504382"/>
                <a:gd name="connsiteY79-1198" fmla="*/ 108393 h 1594630"/>
                <a:gd name="connsiteX80-1199" fmla="*/ 1018021 w 1504382"/>
                <a:gd name="connsiteY80-1200" fmla="*/ 53967 h 1594630"/>
                <a:gd name="connsiteX81-1201" fmla="*/ 994367 w 1504382"/>
                <a:gd name="connsiteY81-1202" fmla="*/ 11712 h 1594630"/>
                <a:gd name="connsiteX82-1203" fmla="*/ 975077 w 1504382"/>
                <a:gd name="connsiteY82-1204" fmla="*/ 0 h 1594630"/>
                <a:gd name="connsiteX0-1205" fmla="*/ 975077 w 1504382"/>
                <a:gd name="connsiteY0-1206" fmla="*/ 0 h 1594630"/>
                <a:gd name="connsiteX1-1207" fmla="*/ 910776 w 1504382"/>
                <a:gd name="connsiteY1-1208" fmla="*/ 0 h 1594630"/>
                <a:gd name="connsiteX2-1209" fmla="*/ 870129 w 1504382"/>
                <a:gd name="connsiteY2-1210" fmla="*/ 13549 h 1594630"/>
                <a:gd name="connsiteX3-1211" fmla="*/ 795723 w 1504382"/>
                <a:gd name="connsiteY3-1212" fmla="*/ 17683 h 1594630"/>
                <a:gd name="connsiteX4-1213" fmla="*/ 602132 w 1504382"/>
                <a:gd name="connsiteY4-1214" fmla="*/ 95073 h 1594630"/>
                <a:gd name="connsiteX5-1215" fmla="*/ 562174 w 1504382"/>
                <a:gd name="connsiteY5-1216" fmla="*/ 126076 h 1594630"/>
                <a:gd name="connsiteX6-1217" fmla="*/ 541505 w 1504382"/>
                <a:gd name="connsiteY6-1218" fmla="*/ 175450 h 1594630"/>
                <a:gd name="connsiteX7-1219" fmla="*/ 545409 w 1504382"/>
                <a:gd name="connsiteY7-1220" fmla="*/ 200481 h 1594630"/>
                <a:gd name="connsiteX8-1221" fmla="*/ 499250 w 1504382"/>
                <a:gd name="connsiteY8-1222" fmla="*/ 294866 h 1594630"/>
                <a:gd name="connsiteX9-1223" fmla="*/ 421860 w 1504382"/>
                <a:gd name="connsiteY9-1224" fmla="*/ 339417 h 1594630"/>
                <a:gd name="connsiteX10-1225" fmla="*/ 411755 w 1504382"/>
                <a:gd name="connsiteY10-1226" fmla="*/ 406244 h 1594630"/>
                <a:gd name="connsiteX11-1227" fmla="*/ 454010 w 1504382"/>
                <a:gd name="connsiteY11-1228" fmla="*/ 449877 h 1594630"/>
                <a:gd name="connsiteX12-1229" fmla="*/ 533468 w 1504382"/>
                <a:gd name="connsiteY12-1230" fmla="*/ 471693 h 1594630"/>
                <a:gd name="connsiteX13-1231" fmla="*/ 571359 w 1504382"/>
                <a:gd name="connsiteY13-1232" fmla="*/ 448499 h 1594630"/>
                <a:gd name="connsiteX14-1233" fmla="*/ 589272 w 1504382"/>
                <a:gd name="connsiteY14-1234" fmla="*/ 433802 h 1594630"/>
                <a:gd name="connsiteX15-1235" fmla="*/ 607643 w 1504382"/>
                <a:gd name="connsiteY15-1236" fmla="*/ 439772 h 1594630"/>
                <a:gd name="connsiteX16-1237" fmla="*/ 599606 w 1504382"/>
                <a:gd name="connsiteY16-1238" fmla="*/ 456307 h 1594630"/>
                <a:gd name="connsiteX17-1239" fmla="*/ 551839 w 1504382"/>
                <a:gd name="connsiteY17-1240" fmla="*/ 478812 h 1594630"/>
                <a:gd name="connsiteX18-1241" fmla="*/ 528875 w 1504382"/>
                <a:gd name="connsiteY18-1242" fmla="*/ 503155 h 1594630"/>
                <a:gd name="connsiteX19-1243" fmla="*/ 559188 w 1504382"/>
                <a:gd name="connsiteY19-1244" fmla="*/ 540128 h 1594630"/>
                <a:gd name="connsiteX20-1245" fmla="*/ 611548 w 1504382"/>
                <a:gd name="connsiteY20-1246" fmla="*/ 537142 h 1594630"/>
                <a:gd name="connsiteX21-1247" fmla="*/ 635201 w 1504382"/>
                <a:gd name="connsiteY21-1248" fmla="*/ 533468 h 1594630"/>
                <a:gd name="connsiteX22-1249" fmla="*/ 653113 w 1504382"/>
                <a:gd name="connsiteY22-1250" fmla="*/ 538061 h 1594630"/>
                <a:gd name="connsiteX23-1251" fmla="*/ 654262 w 1504382"/>
                <a:gd name="connsiteY23-1252" fmla="*/ 560336 h 1594630"/>
                <a:gd name="connsiteX24-1253" fmla="*/ 640942 w 1504382"/>
                <a:gd name="connsiteY24-1254" fmla="*/ 575493 h 1594630"/>
                <a:gd name="connsiteX25-1255" fmla="*/ 529104 w 1504382"/>
                <a:gd name="connsiteY25-1256" fmla="*/ 699272 h 1594630"/>
                <a:gd name="connsiteX26-1257" fmla="*/ 504303 w 1504382"/>
                <a:gd name="connsiteY26-1258" fmla="*/ 764032 h 1594630"/>
                <a:gd name="connsiteX27-1259" fmla="*/ 469626 w 1504382"/>
                <a:gd name="connsiteY27-1260" fmla="*/ 805139 h 1594630"/>
                <a:gd name="connsiteX28-1261" fmla="*/ 302674 w 1504382"/>
                <a:gd name="connsiteY28-1262" fmla="*/ 902739 h 1594630"/>
                <a:gd name="connsiteX29-1263" fmla="*/ 175220 w 1504382"/>
                <a:gd name="connsiteY29-1264" fmla="*/ 992301 h 1594630"/>
                <a:gd name="connsiteX30-1265" fmla="*/ 88414 w 1504382"/>
                <a:gd name="connsiteY30-1266" fmla="*/ 1090360 h 1594630"/>
                <a:gd name="connsiteX31-1267" fmla="*/ 5282 w 1504382"/>
                <a:gd name="connsiteY31-1268" fmla="*/ 1293137 h 1594630"/>
                <a:gd name="connsiteX32-1269" fmla="*/ 0 w 1504382"/>
                <a:gd name="connsiteY32-1270" fmla="*/ 1303012 h 1594630"/>
                <a:gd name="connsiteX33-1271" fmla="*/ 0 w 1504382"/>
                <a:gd name="connsiteY33-1272" fmla="*/ 1378795 h 1594630"/>
                <a:gd name="connsiteX34-1273" fmla="*/ 30313 w 1504382"/>
                <a:gd name="connsiteY34-1274" fmla="*/ 1362720 h 1594630"/>
                <a:gd name="connsiteX35-1275" fmla="*/ 30543 w 1504382"/>
                <a:gd name="connsiteY35-1276" fmla="*/ 1387751 h 1594630"/>
                <a:gd name="connsiteX36-1277" fmla="*/ 39729 w 1504382"/>
                <a:gd name="connsiteY36-1278" fmla="*/ 1427710 h 1594630"/>
                <a:gd name="connsiteX37-1279" fmla="*/ 52130 w 1504382"/>
                <a:gd name="connsiteY37-1280" fmla="*/ 1435977 h 1594630"/>
                <a:gd name="connsiteX38-1281" fmla="*/ 60626 w 1504382"/>
                <a:gd name="connsiteY38-1282" fmla="*/ 1425183 h 1594630"/>
                <a:gd name="connsiteX39-1283" fmla="*/ 64301 w 1504382"/>
                <a:gd name="connsiteY39-1284" fmla="*/ 1413931 h 1594630"/>
                <a:gd name="connsiteX40-1285" fmla="*/ 67975 w 1504382"/>
                <a:gd name="connsiteY40-1286" fmla="*/ 1430925 h 1594630"/>
                <a:gd name="connsiteX41-1287" fmla="*/ 76013 w 1504382"/>
                <a:gd name="connsiteY41-1288" fmla="*/ 1441029 h 1594630"/>
                <a:gd name="connsiteX42-1289" fmla="*/ 88414 w 1504382"/>
                <a:gd name="connsiteY42-1290" fmla="*/ 1431614 h 1594630"/>
                <a:gd name="connsiteX43-1291" fmla="*/ 94384 w 1504382"/>
                <a:gd name="connsiteY43-1292" fmla="*/ 1408419 h 1594630"/>
                <a:gd name="connsiteX44-1293" fmla="*/ 99896 w 1504382"/>
                <a:gd name="connsiteY44-1294" fmla="*/ 1398085 h 1594630"/>
                <a:gd name="connsiteX45-1295" fmla="*/ 108393 w 1504382"/>
                <a:gd name="connsiteY45-1296" fmla="*/ 1410946 h 1594630"/>
                <a:gd name="connsiteX46-1297" fmla="*/ 126305 w 1504382"/>
                <a:gd name="connsiteY46-1298" fmla="*/ 1413012 h 1594630"/>
                <a:gd name="connsiteX47-1299" fmla="*/ 135721 w 1504382"/>
                <a:gd name="connsiteY47-1300" fmla="*/ 1392344 h 1594630"/>
                <a:gd name="connsiteX48-1301" fmla="*/ 158226 w 1504382"/>
                <a:gd name="connsiteY48-1302" fmla="*/ 1370069 h 1594630"/>
                <a:gd name="connsiteX49-1303" fmla="*/ 202318 w 1504382"/>
                <a:gd name="connsiteY49-1304" fmla="*/ 1329192 h 1594630"/>
                <a:gd name="connsiteX50-1305" fmla="*/ 213341 w 1504382"/>
                <a:gd name="connsiteY50-1306" fmla="*/ 1287166 h 1594630"/>
                <a:gd name="connsiteX51-1307" fmla="*/ 217475 w 1504382"/>
                <a:gd name="connsiteY51-1308" fmla="*/ 1270402 h 1594630"/>
                <a:gd name="connsiteX52-1309" fmla="*/ 244343 w 1504382"/>
                <a:gd name="connsiteY52-1310" fmla="*/ 1249964 h 1594630"/>
                <a:gd name="connsiteX53-1311" fmla="*/ 338269 w 1504382"/>
                <a:gd name="connsiteY53-1312" fmla="*/ 1253408 h 1594630"/>
                <a:gd name="connsiteX54-1313" fmla="*/ 531401 w 1504382"/>
                <a:gd name="connsiteY54-1314" fmla="*/ 1270862 h 1594630"/>
                <a:gd name="connsiteX55-1315" fmla="*/ 543572 w 1504382"/>
                <a:gd name="connsiteY55-1316" fmla="*/ 1273847 h 1594630"/>
                <a:gd name="connsiteX56-1317" fmla="*/ 547017 w 1504382"/>
                <a:gd name="connsiteY56-1318" fmla="*/ 1295204 h 1594630"/>
                <a:gd name="connsiteX57-1319" fmla="*/ 401651 w 1504382"/>
                <a:gd name="connsiteY57-1320" fmla="*/ 1398775 h 1594630"/>
                <a:gd name="connsiteX58-1321" fmla="*/ 375931 w 1504382"/>
                <a:gd name="connsiteY58-1322" fmla="*/ 1415998 h 1594630"/>
                <a:gd name="connsiteX59-1323" fmla="*/ 351358 w 1504382"/>
                <a:gd name="connsiteY59-1324" fmla="*/ 1432762 h 1594630"/>
                <a:gd name="connsiteX60-1325" fmla="*/ 329083 w 1504382"/>
                <a:gd name="connsiteY60-1326" fmla="*/ 1468357 h 1594630"/>
                <a:gd name="connsiteX61-1327" fmla="*/ 324720 w 1504382"/>
                <a:gd name="connsiteY61-1328" fmla="*/ 1541614 h 1594630"/>
                <a:gd name="connsiteX62-1329" fmla="*/ 340565 w 1504382"/>
                <a:gd name="connsiteY62-1330" fmla="*/ 1564579 h 1594630"/>
                <a:gd name="connsiteX63-1331" fmla="*/ 372256 w 1504382"/>
                <a:gd name="connsiteY63-1332" fmla="*/ 1563890 h 1594630"/>
                <a:gd name="connsiteX64-1333" fmla="*/ 396599 w 1504382"/>
                <a:gd name="connsiteY64-1334" fmla="*/ 1557689 h 1594630"/>
                <a:gd name="connsiteX65-1335" fmla="*/ 396369 w 1504382"/>
                <a:gd name="connsiteY65-1336" fmla="*/ 1559756 h 1594630"/>
                <a:gd name="connsiteX66-1337" fmla="*/ 413133 w 1504382"/>
                <a:gd name="connsiteY66-1338" fmla="*/ 1592825 h 1594630"/>
                <a:gd name="connsiteX67-1339" fmla="*/ 519919 w 1504382"/>
                <a:gd name="connsiteY67-1340" fmla="*/ 1582491 h 1594630"/>
                <a:gd name="connsiteX68-1341" fmla="*/ 1503385 w 1504382"/>
                <a:gd name="connsiteY68-1342" fmla="*/ 1569052 h 1594630"/>
                <a:gd name="connsiteX69-1343" fmla="*/ 1504382 w 1504382"/>
                <a:gd name="connsiteY69-1344" fmla="*/ 1556426 h 1594630"/>
                <a:gd name="connsiteX70-1345" fmla="*/ 1497751 w 1504382"/>
                <a:gd name="connsiteY70-1346" fmla="*/ 1472491 h 1594630"/>
                <a:gd name="connsiteX71-1347" fmla="*/ 1444244 w 1504382"/>
                <a:gd name="connsiteY71-1348" fmla="*/ 1240319 h 1594630"/>
                <a:gd name="connsiteX72-1349" fmla="*/ 1420131 w 1504382"/>
                <a:gd name="connsiteY72-1350" fmla="*/ 950046 h 1594630"/>
                <a:gd name="connsiteX73-1351" fmla="*/ 1393492 w 1504382"/>
                <a:gd name="connsiteY73-1352" fmla="*/ 736934 h 1594630"/>
                <a:gd name="connsiteX74-1353" fmla="*/ 1295893 w 1504382"/>
                <a:gd name="connsiteY74-1354" fmla="*/ 546328 h 1594630"/>
                <a:gd name="connsiteX75-1355" fmla="*/ 1242385 w 1504382"/>
                <a:gd name="connsiteY75-1356" fmla="*/ 456766 h 1594630"/>
                <a:gd name="connsiteX76-1357" fmla="*/ 1221717 w 1504382"/>
                <a:gd name="connsiteY76-1358" fmla="*/ 386035 h 1594630"/>
                <a:gd name="connsiteX77-1359" fmla="*/ 1066246 w 1504382"/>
                <a:gd name="connsiteY77-1360" fmla="*/ 122401 h 1594630"/>
                <a:gd name="connsiteX78-1361" fmla="*/ 1046727 w 1504382"/>
                <a:gd name="connsiteY78-1362" fmla="*/ 108393 h 1594630"/>
                <a:gd name="connsiteX79-1363" fmla="*/ 1018021 w 1504382"/>
                <a:gd name="connsiteY79-1364" fmla="*/ 53967 h 1594630"/>
                <a:gd name="connsiteX80-1365" fmla="*/ 994367 w 1504382"/>
                <a:gd name="connsiteY80-1366" fmla="*/ 11712 h 1594630"/>
                <a:gd name="connsiteX81-1367" fmla="*/ 975077 w 1504382"/>
                <a:gd name="connsiteY81-1368" fmla="*/ 0 h 1594630"/>
                <a:gd name="connsiteX0-1369" fmla="*/ 975077 w 1504382"/>
                <a:gd name="connsiteY0-1370" fmla="*/ 0 h 1594364"/>
                <a:gd name="connsiteX1-1371" fmla="*/ 910776 w 1504382"/>
                <a:gd name="connsiteY1-1372" fmla="*/ 0 h 1594364"/>
                <a:gd name="connsiteX2-1373" fmla="*/ 870129 w 1504382"/>
                <a:gd name="connsiteY2-1374" fmla="*/ 13549 h 1594364"/>
                <a:gd name="connsiteX3-1375" fmla="*/ 795723 w 1504382"/>
                <a:gd name="connsiteY3-1376" fmla="*/ 17683 h 1594364"/>
                <a:gd name="connsiteX4-1377" fmla="*/ 602132 w 1504382"/>
                <a:gd name="connsiteY4-1378" fmla="*/ 95073 h 1594364"/>
                <a:gd name="connsiteX5-1379" fmla="*/ 562174 w 1504382"/>
                <a:gd name="connsiteY5-1380" fmla="*/ 126076 h 1594364"/>
                <a:gd name="connsiteX6-1381" fmla="*/ 541505 w 1504382"/>
                <a:gd name="connsiteY6-1382" fmla="*/ 175450 h 1594364"/>
                <a:gd name="connsiteX7-1383" fmla="*/ 545409 w 1504382"/>
                <a:gd name="connsiteY7-1384" fmla="*/ 200481 h 1594364"/>
                <a:gd name="connsiteX8-1385" fmla="*/ 499250 w 1504382"/>
                <a:gd name="connsiteY8-1386" fmla="*/ 294866 h 1594364"/>
                <a:gd name="connsiteX9-1387" fmla="*/ 421860 w 1504382"/>
                <a:gd name="connsiteY9-1388" fmla="*/ 339417 h 1594364"/>
                <a:gd name="connsiteX10-1389" fmla="*/ 411755 w 1504382"/>
                <a:gd name="connsiteY10-1390" fmla="*/ 406244 h 1594364"/>
                <a:gd name="connsiteX11-1391" fmla="*/ 454010 w 1504382"/>
                <a:gd name="connsiteY11-1392" fmla="*/ 449877 h 1594364"/>
                <a:gd name="connsiteX12-1393" fmla="*/ 533468 w 1504382"/>
                <a:gd name="connsiteY12-1394" fmla="*/ 471693 h 1594364"/>
                <a:gd name="connsiteX13-1395" fmla="*/ 571359 w 1504382"/>
                <a:gd name="connsiteY13-1396" fmla="*/ 448499 h 1594364"/>
                <a:gd name="connsiteX14-1397" fmla="*/ 589272 w 1504382"/>
                <a:gd name="connsiteY14-1398" fmla="*/ 433802 h 1594364"/>
                <a:gd name="connsiteX15-1399" fmla="*/ 607643 w 1504382"/>
                <a:gd name="connsiteY15-1400" fmla="*/ 439772 h 1594364"/>
                <a:gd name="connsiteX16-1401" fmla="*/ 599606 w 1504382"/>
                <a:gd name="connsiteY16-1402" fmla="*/ 456307 h 1594364"/>
                <a:gd name="connsiteX17-1403" fmla="*/ 551839 w 1504382"/>
                <a:gd name="connsiteY17-1404" fmla="*/ 478812 h 1594364"/>
                <a:gd name="connsiteX18-1405" fmla="*/ 528875 w 1504382"/>
                <a:gd name="connsiteY18-1406" fmla="*/ 503155 h 1594364"/>
                <a:gd name="connsiteX19-1407" fmla="*/ 559188 w 1504382"/>
                <a:gd name="connsiteY19-1408" fmla="*/ 540128 h 1594364"/>
                <a:gd name="connsiteX20-1409" fmla="*/ 611548 w 1504382"/>
                <a:gd name="connsiteY20-1410" fmla="*/ 537142 h 1594364"/>
                <a:gd name="connsiteX21-1411" fmla="*/ 635201 w 1504382"/>
                <a:gd name="connsiteY21-1412" fmla="*/ 533468 h 1594364"/>
                <a:gd name="connsiteX22-1413" fmla="*/ 653113 w 1504382"/>
                <a:gd name="connsiteY22-1414" fmla="*/ 538061 h 1594364"/>
                <a:gd name="connsiteX23-1415" fmla="*/ 654262 w 1504382"/>
                <a:gd name="connsiteY23-1416" fmla="*/ 560336 h 1594364"/>
                <a:gd name="connsiteX24-1417" fmla="*/ 640942 w 1504382"/>
                <a:gd name="connsiteY24-1418" fmla="*/ 575493 h 1594364"/>
                <a:gd name="connsiteX25-1419" fmla="*/ 529104 w 1504382"/>
                <a:gd name="connsiteY25-1420" fmla="*/ 699272 h 1594364"/>
                <a:gd name="connsiteX26-1421" fmla="*/ 504303 w 1504382"/>
                <a:gd name="connsiteY26-1422" fmla="*/ 764032 h 1594364"/>
                <a:gd name="connsiteX27-1423" fmla="*/ 469626 w 1504382"/>
                <a:gd name="connsiteY27-1424" fmla="*/ 805139 h 1594364"/>
                <a:gd name="connsiteX28-1425" fmla="*/ 302674 w 1504382"/>
                <a:gd name="connsiteY28-1426" fmla="*/ 902739 h 1594364"/>
                <a:gd name="connsiteX29-1427" fmla="*/ 175220 w 1504382"/>
                <a:gd name="connsiteY29-1428" fmla="*/ 992301 h 1594364"/>
                <a:gd name="connsiteX30-1429" fmla="*/ 88414 w 1504382"/>
                <a:gd name="connsiteY30-1430" fmla="*/ 1090360 h 1594364"/>
                <a:gd name="connsiteX31-1431" fmla="*/ 5282 w 1504382"/>
                <a:gd name="connsiteY31-1432" fmla="*/ 1293137 h 1594364"/>
                <a:gd name="connsiteX32-1433" fmla="*/ 0 w 1504382"/>
                <a:gd name="connsiteY32-1434" fmla="*/ 1303012 h 1594364"/>
                <a:gd name="connsiteX33-1435" fmla="*/ 0 w 1504382"/>
                <a:gd name="connsiteY33-1436" fmla="*/ 1378795 h 1594364"/>
                <a:gd name="connsiteX34-1437" fmla="*/ 30313 w 1504382"/>
                <a:gd name="connsiteY34-1438" fmla="*/ 1362720 h 1594364"/>
                <a:gd name="connsiteX35-1439" fmla="*/ 30543 w 1504382"/>
                <a:gd name="connsiteY35-1440" fmla="*/ 1387751 h 1594364"/>
                <a:gd name="connsiteX36-1441" fmla="*/ 39729 w 1504382"/>
                <a:gd name="connsiteY36-1442" fmla="*/ 1427710 h 1594364"/>
                <a:gd name="connsiteX37-1443" fmla="*/ 52130 w 1504382"/>
                <a:gd name="connsiteY37-1444" fmla="*/ 1435977 h 1594364"/>
                <a:gd name="connsiteX38-1445" fmla="*/ 60626 w 1504382"/>
                <a:gd name="connsiteY38-1446" fmla="*/ 1425183 h 1594364"/>
                <a:gd name="connsiteX39-1447" fmla="*/ 64301 w 1504382"/>
                <a:gd name="connsiteY39-1448" fmla="*/ 1413931 h 1594364"/>
                <a:gd name="connsiteX40-1449" fmla="*/ 67975 w 1504382"/>
                <a:gd name="connsiteY40-1450" fmla="*/ 1430925 h 1594364"/>
                <a:gd name="connsiteX41-1451" fmla="*/ 76013 w 1504382"/>
                <a:gd name="connsiteY41-1452" fmla="*/ 1441029 h 1594364"/>
                <a:gd name="connsiteX42-1453" fmla="*/ 88414 w 1504382"/>
                <a:gd name="connsiteY42-1454" fmla="*/ 1431614 h 1594364"/>
                <a:gd name="connsiteX43-1455" fmla="*/ 94384 w 1504382"/>
                <a:gd name="connsiteY43-1456" fmla="*/ 1408419 h 1594364"/>
                <a:gd name="connsiteX44-1457" fmla="*/ 99896 w 1504382"/>
                <a:gd name="connsiteY44-1458" fmla="*/ 1398085 h 1594364"/>
                <a:gd name="connsiteX45-1459" fmla="*/ 108393 w 1504382"/>
                <a:gd name="connsiteY45-1460" fmla="*/ 1410946 h 1594364"/>
                <a:gd name="connsiteX46-1461" fmla="*/ 126305 w 1504382"/>
                <a:gd name="connsiteY46-1462" fmla="*/ 1413012 h 1594364"/>
                <a:gd name="connsiteX47-1463" fmla="*/ 135721 w 1504382"/>
                <a:gd name="connsiteY47-1464" fmla="*/ 1392344 h 1594364"/>
                <a:gd name="connsiteX48-1465" fmla="*/ 158226 w 1504382"/>
                <a:gd name="connsiteY48-1466" fmla="*/ 1370069 h 1594364"/>
                <a:gd name="connsiteX49-1467" fmla="*/ 202318 w 1504382"/>
                <a:gd name="connsiteY49-1468" fmla="*/ 1329192 h 1594364"/>
                <a:gd name="connsiteX50-1469" fmla="*/ 213341 w 1504382"/>
                <a:gd name="connsiteY50-1470" fmla="*/ 1287166 h 1594364"/>
                <a:gd name="connsiteX51-1471" fmla="*/ 217475 w 1504382"/>
                <a:gd name="connsiteY51-1472" fmla="*/ 1270402 h 1594364"/>
                <a:gd name="connsiteX52-1473" fmla="*/ 244343 w 1504382"/>
                <a:gd name="connsiteY52-1474" fmla="*/ 1249964 h 1594364"/>
                <a:gd name="connsiteX53-1475" fmla="*/ 338269 w 1504382"/>
                <a:gd name="connsiteY53-1476" fmla="*/ 1253408 h 1594364"/>
                <a:gd name="connsiteX54-1477" fmla="*/ 531401 w 1504382"/>
                <a:gd name="connsiteY54-1478" fmla="*/ 1270862 h 1594364"/>
                <a:gd name="connsiteX55-1479" fmla="*/ 543572 w 1504382"/>
                <a:gd name="connsiteY55-1480" fmla="*/ 1273847 h 1594364"/>
                <a:gd name="connsiteX56-1481" fmla="*/ 547017 w 1504382"/>
                <a:gd name="connsiteY56-1482" fmla="*/ 1295204 h 1594364"/>
                <a:gd name="connsiteX57-1483" fmla="*/ 401651 w 1504382"/>
                <a:gd name="connsiteY57-1484" fmla="*/ 1398775 h 1594364"/>
                <a:gd name="connsiteX58-1485" fmla="*/ 375931 w 1504382"/>
                <a:gd name="connsiteY58-1486" fmla="*/ 1415998 h 1594364"/>
                <a:gd name="connsiteX59-1487" fmla="*/ 351358 w 1504382"/>
                <a:gd name="connsiteY59-1488" fmla="*/ 1432762 h 1594364"/>
                <a:gd name="connsiteX60-1489" fmla="*/ 329083 w 1504382"/>
                <a:gd name="connsiteY60-1490" fmla="*/ 1468357 h 1594364"/>
                <a:gd name="connsiteX61-1491" fmla="*/ 324720 w 1504382"/>
                <a:gd name="connsiteY61-1492" fmla="*/ 1541614 h 1594364"/>
                <a:gd name="connsiteX62-1493" fmla="*/ 340565 w 1504382"/>
                <a:gd name="connsiteY62-1494" fmla="*/ 1564579 h 1594364"/>
                <a:gd name="connsiteX63-1495" fmla="*/ 372256 w 1504382"/>
                <a:gd name="connsiteY63-1496" fmla="*/ 1563890 h 1594364"/>
                <a:gd name="connsiteX64-1497" fmla="*/ 396599 w 1504382"/>
                <a:gd name="connsiteY64-1498" fmla="*/ 1557689 h 1594364"/>
                <a:gd name="connsiteX65-1499" fmla="*/ 396369 w 1504382"/>
                <a:gd name="connsiteY65-1500" fmla="*/ 1559756 h 1594364"/>
                <a:gd name="connsiteX66-1501" fmla="*/ 413133 w 1504382"/>
                <a:gd name="connsiteY66-1502" fmla="*/ 1592825 h 1594364"/>
                <a:gd name="connsiteX67-1503" fmla="*/ 585321 w 1504382"/>
                <a:gd name="connsiteY67-1504" fmla="*/ 1518593 h 1594364"/>
                <a:gd name="connsiteX68-1505" fmla="*/ 1503385 w 1504382"/>
                <a:gd name="connsiteY68-1506" fmla="*/ 1569052 h 1594364"/>
                <a:gd name="connsiteX69-1507" fmla="*/ 1504382 w 1504382"/>
                <a:gd name="connsiteY69-1508" fmla="*/ 1556426 h 1594364"/>
                <a:gd name="connsiteX70-1509" fmla="*/ 1497751 w 1504382"/>
                <a:gd name="connsiteY70-1510" fmla="*/ 1472491 h 1594364"/>
                <a:gd name="connsiteX71-1511" fmla="*/ 1444244 w 1504382"/>
                <a:gd name="connsiteY71-1512" fmla="*/ 1240319 h 1594364"/>
                <a:gd name="connsiteX72-1513" fmla="*/ 1420131 w 1504382"/>
                <a:gd name="connsiteY72-1514" fmla="*/ 950046 h 1594364"/>
                <a:gd name="connsiteX73-1515" fmla="*/ 1393492 w 1504382"/>
                <a:gd name="connsiteY73-1516" fmla="*/ 736934 h 1594364"/>
                <a:gd name="connsiteX74-1517" fmla="*/ 1295893 w 1504382"/>
                <a:gd name="connsiteY74-1518" fmla="*/ 546328 h 1594364"/>
                <a:gd name="connsiteX75-1519" fmla="*/ 1242385 w 1504382"/>
                <a:gd name="connsiteY75-1520" fmla="*/ 456766 h 1594364"/>
                <a:gd name="connsiteX76-1521" fmla="*/ 1221717 w 1504382"/>
                <a:gd name="connsiteY76-1522" fmla="*/ 386035 h 1594364"/>
                <a:gd name="connsiteX77-1523" fmla="*/ 1066246 w 1504382"/>
                <a:gd name="connsiteY77-1524" fmla="*/ 122401 h 1594364"/>
                <a:gd name="connsiteX78-1525" fmla="*/ 1046727 w 1504382"/>
                <a:gd name="connsiteY78-1526" fmla="*/ 108393 h 1594364"/>
                <a:gd name="connsiteX79-1527" fmla="*/ 1018021 w 1504382"/>
                <a:gd name="connsiteY79-1528" fmla="*/ 53967 h 1594364"/>
                <a:gd name="connsiteX80-1529" fmla="*/ 994367 w 1504382"/>
                <a:gd name="connsiteY80-1530" fmla="*/ 11712 h 1594364"/>
                <a:gd name="connsiteX81-1531" fmla="*/ 975077 w 1504382"/>
                <a:gd name="connsiteY81-1532" fmla="*/ 0 h 1594364"/>
                <a:gd name="connsiteX0-1533" fmla="*/ 975077 w 1504382"/>
                <a:gd name="connsiteY0-1534" fmla="*/ 0 h 1593093"/>
                <a:gd name="connsiteX1-1535" fmla="*/ 910776 w 1504382"/>
                <a:gd name="connsiteY1-1536" fmla="*/ 0 h 1593093"/>
                <a:gd name="connsiteX2-1537" fmla="*/ 870129 w 1504382"/>
                <a:gd name="connsiteY2-1538" fmla="*/ 13549 h 1593093"/>
                <a:gd name="connsiteX3-1539" fmla="*/ 795723 w 1504382"/>
                <a:gd name="connsiteY3-1540" fmla="*/ 17683 h 1593093"/>
                <a:gd name="connsiteX4-1541" fmla="*/ 602132 w 1504382"/>
                <a:gd name="connsiteY4-1542" fmla="*/ 95073 h 1593093"/>
                <a:gd name="connsiteX5-1543" fmla="*/ 562174 w 1504382"/>
                <a:gd name="connsiteY5-1544" fmla="*/ 126076 h 1593093"/>
                <a:gd name="connsiteX6-1545" fmla="*/ 541505 w 1504382"/>
                <a:gd name="connsiteY6-1546" fmla="*/ 175450 h 1593093"/>
                <a:gd name="connsiteX7-1547" fmla="*/ 545409 w 1504382"/>
                <a:gd name="connsiteY7-1548" fmla="*/ 200481 h 1593093"/>
                <a:gd name="connsiteX8-1549" fmla="*/ 499250 w 1504382"/>
                <a:gd name="connsiteY8-1550" fmla="*/ 294866 h 1593093"/>
                <a:gd name="connsiteX9-1551" fmla="*/ 421860 w 1504382"/>
                <a:gd name="connsiteY9-1552" fmla="*/ 339417 h 1593093"/>
                <a:gd name="connsiteX10-1553" fmla="*/ 411755 w 1504382"/>
                <a:gd name="connsiteY10-1554" fmla="*/ 406244 h 1593093"/>
                <a:gd name="connsiteX11-1555" fmla="*/ 454010 w 1504382"/>
                <a:gd name="connsiteY11-1556" fmla="*/ 449877 h 1593093"/>
                <a:gd name="connsiteX12-1557" fmla="*/ 533468 w 1504382"/>
                <a:gd name="connsiteY12-1558" fmla="*/ 471693 h 1593093"/>
                <a:gd name="connsiteX13-1559" fmla="*/ 571359 w 1504382"/>
                <a:gd name="connsiteY13-1560" fmla="*/ 448499 h 1593093"/>
                <a:gd name="connsiteX14-1561" fmla="*/ 589272 w 1504382"/>
                <a:gd name="connsiteY14-1562" fmla="*/ 433802 h 1593093"/>
                <a:gd name="connsiteX15-1563" fmla="*/ 607643 w 1504382"/>
                <a:gd name="connsiteY15-1564" fmla="*/ 439772 h 1593093"/>
                <a:gd name="connsiteX16-1565" fmla="*/ 599606 w 1504382"/>
                <a:gd name="connsiteY16-1566" fmla="*/ 456307 h 1593093"/>
                <a:gd name="connsiteX17-1567" fmla="*/ 551839 w 1504382"/>
                <a:gd name="connsiteY17-1568" fmla="*/ 478812 h 1593093"/>
                <a:gd name="connsiteX18-1569" fmla="*/ 528875 w 1504382"/>
                <a:gd name="connsiteY18-1570" fmla="*/ 503155 h 1593093"/>
                <a:gd name="connsiteX19-1571" fmla="*/ 559188 w 1504382"/>
                <a:gd name="connsiteY19-1572" fmla="*/ 540128 h 1593093"/>
                <a:gd name="connsiteX20-1573" fmla="*/ 611548 w 1504382"/>
                <a:gd name="connsiteY20-1574" fmla="*/ 537142 h 1593093"/>
                <a:gd name="connsiteX21-1575" fmla="*/ 635201 w 1504382"/>
                <a:gd name="connsiteY21-1576" fmla="*/ 533468 h 1593093"/>
                <a:gd name="connsiteX22-1577" fmla="*/ 653113 w 1504382"/>
                <a:gd name="connsiteY22-1578" fmla="*/ 538061 h 1593093"/>
                <a:gd name="connsiteX23-1579" fmla="*/ 654262 w 1504382"/>
                <a:gd name="connsiteY23-1580" fmla="*/ 560336 h 1593093"/>
                <a:gd name="connsiteX24-1581" fmla="*/ 640942 w 1504382"/>
                <a:gd name="connsiteY24-1582" fmla="*/ 575493 h 1593093"/>
                <a:gd name="connsiteX25-1583" fmla="*/ 529104 w 1504382"/>
                <a:gd name="connsiteY25-1584" fmla="*/ 699272 h 1593093"/>
                <a:gd name="connsiteX26-1585" fmla="*/ 504303 w 1504382"/>
                <a:gd name="connsiteY26-1586" fmla="*/ 764032 h 1593093"/>
                <a:gd name="connsiteX27-1587" fmla="*/ 469626 w 1504382"/>
                <a:gd name="connsiteY27-1588" fmla="*/ 805139 h 1593093"/>
                <a:gd name="connsiteX28-1589" fmla="*/ 302674 w 1504382"/>
                <a:gd name="connsiteY28-1590" fmla="*/ 902739 h 1593093"/>
                <a:gd name="connsiteX29-1591" fmla="*/ 175220 w 1504382"/>
                <a:gd name="connsiteY29-1592" fmla="*/ 992301 h 1593093"/>
                <a:gd name="connsiteX30-1593" fmla="*/ 88414 w 1504382"/>
                <a:gd name="connsiteY30-1594" fmla="*/ 1090360 h 1593093"/>
                <a:gd name="connsiteX31-1595" fmla="*/ 5282 w 1504382"/>
                <a:gd name="connsiteY31-1596" fmla="*/ 1293137 h 1593093"/>
                <a:gd name="connsiteX32-1597" fmla="*/ 0 w 1504382"/>
                <a:gd name="connsiteY32-1598" fmla="*/ 1303012 h 1593093"/>
                <a:gd name="connsiteX33-1599" fmla="*/ 0 w 1504382"/>
                <a:gd name="connsiteY33-1600" fmla="*/ 1378795 h 1593093"/>
                <a:gd name="connsiteX34-1601" fmla="*/ 30313 w 1504382"/>
                <a:gd name="connsiteY34-1602" fmla="*/ 1362720 h 1593093"/>
                <a:gd name="connsiteX35-1603" fmla="*/ 30543 w 1504382"/>
                <a:gd name="connsiteY35-1604" fmla="*/ 1387751 h 1593093"/>
                <a:gd name="connsiteX36-1605" fmla="*/ 39729 w 1504382"/>
                <a:gd name="connsiteY36-1606" fmla="*/ 1427710 h 1593093"/>
                <a:gd name="connsiteX37-1607" fmla="*/ 52130 w 1504382"/>
                <a:gd name="connsiteY37-1608" fmla="*/ 1435977 h 1593093"/>
                <a:gd name="connsiteX38-1609" fmla="*/ 60626 w 1504382"/>
                <a:gd name="connsiteY38-1610" fmla="*/ 1425183 h 1593093"/>
                <a:gd name="connsiteX39-1611" fmla="*/ 64301 w 1504382"/>
                <a:gd name="connsiteY39-1612" fmla="*/ 1413931 h 1593093"/>
                <a:gd name="connsiteX40-1613" fmla="*/ 67975 w 1504382"/>
                <a:gd name="connsiteY40-1614" fmla="*/ 1430925 h 1593093"/>
                <a:gd name="connsiteX41-1615" fmla="*/ 76013 w 1504382"/>
                <a:gd name="connsiteY41-1616" fmla="*/ 1441029 h 1593093"/>
                <a:gd name="connsiteX42-1617" fmla="*/ 88414 w 1504382"/>
                <a:gd name="connsiteY42-1618" fmla="*/ 1431614 h 1593093"/>
                <a:gd name="connsiteX43-1619" fmla="*/ 94384 w 1504382"/>
                <a:gd name="connsiteY43-1620" fmla="*/ 1408419 h 1593093"/>
                <a:gd name="connsiteX44-1621" fmla="*/ 99896 w 1504382"/>
                <a:gd name="connsiteY44-1622" fmla="*/ 1398085 h 1593093"/>
                <a:gd name="connsiteX45-1623" fmla="*/ 108393 w 1504382"/>
                <a:gd name="connsiteY45-1624" fmla="*/ 1410946 h 1593093"/>
                <a:gd name="connsiteX46-1625" fmla="*/ 126305 w 1504382"/>
                <a:gd name="connsiteY46-1626" fmla="*/ 1413012 h 1593093"/>
                <a:gd name="connsiteX47-1627" fmla="*/ 135721 w 1504382"/>
                <a:gd name="connsiteY47-1628" fmla="*/ 1392344 h 1593093"/>
                <a:gd name="connsiteX48-1629" fmla="*/ 158226 w 1504382"/>
                <a:gd name="connsiteY48-1630" fmla="*/ 1370069 h 1593093"/>
                <a:gd name="connsiteX49-1631" fmla="*/ 202318 w 1504382"/>
                <a:gd name="connsiteY49-1632" fmla="*/ 1329192 h 1593093"/>
                <a:gd name="connsiteX50-1633" fmla="*/ 213341 w 1504382"/>
                <a:gd name="connsiteY50-1634" fmla="*/ 1287166 h 1593093"/>
                <a:gd name="connsiteX51-1635" fmla="*/ 217475 w 1504382"/>
                <a:gd name="connsiteY51-1636" fmla="*/ 1270402 h 1593093"/>
                <a:gd name="connsiteX52-1637" fmla="*/ 244343 w 1504382"/>
                <a:gd name="connsiteY52-1638" fmla="*/ 1249964 h 1593093"/>
                <a:gd name="connsiteX53-1639" fmla="*/ 338269 w 1504382"/>
                <a:gd name="connsiteY53-1640" fmla="*/ 1253408 h 1593093"/>
                <a:gd name="connsiteX54-1641" fmla="*/ 531401 w 1504382"/>
                <a:gd name="connsiteY54-1642" fmla="*/ 1270862 h 1593093"/>
                <a:gd name="connsiteX55-1643" fmla="*/ 543572 w 1504382"/>
                <a:gd name="connsiteY55-1644" fmla="*/ 1273847 h 1593093"/>
                <a:gd name="connsiteX56-1645" fmla="*/ 547017 w 1504382"/>
                <a:gd name="connsiteY56-1646" fmla="*/ 1295204 h 1593093"/>
                <a:gd name="connsiteX57-1647" fmla="*/ 401651 w 1504382"/>
                <a:gd name="connsiteY57-1648" fmla="*/ 1398775 h 1593093"/>
                <a:gd name="connsiteX58-1649" fmla="*/ 375931 w 1504382"/>
                <a:gd name="connsiteY58-1650" fmla="*/ 1415998 h 1593093"/>
                <a:gd name="connsiteX59-1651" fmla="*/ 351358 w 1504382"/>
                <a:gd name="connsiteY59-1652" fmla="*/ 1432762 h 1593093"/>
                <a:gd name="connsiteX60-1653" fmla="*/ 329083 w 1504382"/>
                <a:gd name="connsiteY60-1654" fmla="*/ 1468357 h 1593093"/>
                <a:gd name="connsiteX61-1655" fmla="*/ 324720 w 1504382"/>
                <a:gd name="connsiteY61-1656" fmla="*/ 1541614 h 1593093"/>
                <a:gd name="connsiteX62-1657" fmla="*/ 340565 w 1504382"/>
                <a:gd name="connsiteY62-1658" fmla="*/ 1564579 h 1593093"/>
                <a:gd name="connsiteX63-1659" fmla="*/ 372256 w 1504382"/>
                <a:gd name="connsiteY63-1660" fmla="*/ 1563890 h 1593093"/>
                <a:gd name="connsiteX64-1661" fmla="*/ 396599 w 1504382"/>
                <a:gd name="connsiteY64-1662" fmla="*/ 1557689 h 1593093"/>
                <a:gd name="connsiteX65-1663" fmla="*/ 396369 w 1504382"/>
                <a:gd name="connsiteY65-1664" fmla="*/ 1559756 h 1593093"/>
                <a:gd name="connsiteX66-1665" fmla="*/ 413133 w 1504382"/>
                <a:gd name="connsiteY66-1666" fmla="*/ 1592825 h 1593093"/>
                <a:gd name="connsiteX67-1667" fmla="*/ 594470 w 1504382"/>
                <a:gd name="connsiteY67-1668" fmla="*/ 1546066 h 1593093"/>
                <a:gd name="connsiteX68-1669" fmla="*/ 1503385 w 1504382"/>
                <a:gd name="connsiteY68-1670" fmla="*/ 1569052 h 1593093"/>
                <a:gd name="connsiteX69-1671" fmla="*/ 1504382 w 1504382"/>
                <a:gd name="connsiteY69-1672" fmla="*/ 1556426 h 1593093"/>
                <a:gd name="connsiteX70-1673" fmla="*/ 1497751 w 1504382"/>
                <a:gd name="connsiteY70-1674" fmla="*/ 1472491 h 1593093"/>
                <a:gd name="connsiteX71-1675" fmla="*/ 1444244 w 1504382"/>
                <a:gd name="connsiteY71-1676" fmla="*/ 1240319 h 1593093"/>
                <a:gd name="connsiteX72-1677" fmla="*/ 1420131 w 1504382"/>
                <a:gd name="connsiteY72-1678" fmla="*/ 950046 h 1593093"/>
                <a:gd name="connsiteX73-1679" fmla="*/ 1393492 w 1504382"/>
                <a:gd name="connsiteY73-1680" fmla="*/ 736934 h 1593093"/>
                <a:gd name="connsiteX74-1681" fmla="*/ 1295893 w 1504382"/>
                <a:gd name="connsiteY74-1682" fmla="*/ 546328 h 1593093"/>
                <a:gd name="connsiteX75-1683" fmla="*/ 1242385 w 1504382"/>
                <a:gd name="connsiteY75-1684" fmla="*/ 456766 h 1593093"/>
                <a:gd name="connsiteX76-1685" fmla="*/ 1221717 w 1504382"/>
                <a:gd name="connsiteY76-1686" fmla="*/ 386035 h 1593093"/>
                <a:gd name="connsiteX77-1687" fmla="*/ 1066246 w 1504382"/>
                <a:gd name="connsiteY77-1688" fmla="*/ 122401 h 1593093"/>
                <a:gd name="connsiteX78-1689" fmla="*/ 1046727 w 1504382"/>
                <a:gd name="connsiteY78-1690" fmla="*/ 108393 h 1593093"/>
                <a:gd name="connsiteX79-1691" fmla="*/ 1018021 w 1504382"/>
                <a:gd name="connsiteY79-1692" fmla="*/ 53967 h 1593093"/>
                <a:gd name="connsiteX80-1693" fmla="*/ 994367 w 1504382"/>
                <a:gd name="connsiteY80-1694" fmla="*/ 11712 h 1593093"/>
                <a:gd name="connsiteX81-1695" fmla="*/ 975077 w 1504382"/>
                <a:gd name="connsiteY81-1696" fmla="*/ 0 h 15930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</a:cxnLst>
              <a:rect l="l" t="t" r="r" b="b"/>
              <a:pathLst>
                <a:path w="1504382" h="1593093">
                  <a:moveTo>
                    <a:pt x="975077" y="0"/>
                  </a:moveTo>
                  <a:lnTo>
                    <a:pt x="910776" y="0"/>
                  </a:lnTo>
                  <a:cubicBezTo>
                    <a:pt x="896768" y="5282"/>
                    <a:pt x="883219" y="13319"/>
                    <a:pt x="870129" y="13549"/>
                  </a:cubicBezTo>
                  <a:cubicBezTo>
                    <a:pt x="845557" y="16764"/>
                    <a:pt x="820525" y="15616"/>
                    <a:pt x="795723" y="17683"/>
                  </a:cubicBezTo>
                  <a:cubicBezTo>
                    <a:pt x="723385" y="23653"/>
                    <a:pt x="660232" y="53278"/>
                    <a:pt x="602132" y="95073"/>
                  </a:cubicBezTo>
                  <a:cubicBezTo>
                    <a:pt x="588353" y="104948"/>
                    <a:pt x="575493" y="115972"/>
                    <a:pt x="562174" y="126076"/>
                  </a:cubicBezTo>
                  <a:cubicBezTo>
                    <a:pt x="545639" y="138477"/>
                    <a:pt x="539438" y="155471"/>
                    <a:pt x="541505" y="175450"/>
                  </a:cubicBezTo>
                  <a:cubicBezTo>
                    <a:pt x="542424" y="183947"/>
                    <a:pt x="544032" y="192214"/>
                    <a:pt x="545409" y="200481"/>
                  </a:cubicBezTo>
                  <a:cubicBezTo>
                    <a:pt x="552758" y="243425"/>
                    <a:pt x="537601" y="273968"/>
                    <a:pt x="499250" y="294866"/>
                  </a:cubicBezTo>
                  <a:cubicBezTo>
                    <a:pt x="473071" y="309104"/>
                    <a:pt x="446891" y="323572"/>
                    <a:pt x="421860" y="339417"/>
                  </a:cubicBezTo>
                  <a:cubicBezTo>
                    <a:pt x="391087" y="359167"/>
                    <a:pt x="388102" y="378457"/>
                    <a:pt x="411755" y="406244"/>
                  </a:cubicBezTo>
                  <a:cubicBezTo>
                    <a:pt x="424845" y="421860"/>
                    <a:pt x="438624" y="437017"/>
                    <a:pt x="454010" y="449877"/>
                  </a:cubicBezTo>
                  <a:cubicBezTo>
                    <a:pt x="476745" y="468937"/>
                    <a:pt x="503843" y="475827"/>
                    <a:pt x="533468" y="471693"/>
                  </a:cubicBezTo>
                  <a:cubicBezTo>
                    <a:pt x="549543" y="469397"/>
                    <a:pt x="561944" y="462048"/>
                    <a:pt x="571359" y="448499"/>
                  </a:cubicBezTo>
                  <a:cubicBezTo>
                    <a:pt x="575493" y="442299"/>
                    <a:pt x="582612" y="437246"/>
                    <a:pt x="589272" y="433802"/>
                  </a:cubicBezTo>
                  <a:cubicBezTo>
                    <a:pt x="596161" y="430357"/>
                    <a:pt x="603739" y="431275"/>
                    <a:pt x="607643" y="439772"/>
                  </a:cubicBezTo>
                  <a:cubicBezTo>
                    <a:pt x="611548" y="448269"/>
                    <a:pt x="606036" y="453092"/>
                    <a:pt x="599606" y="456307"/>
                  </a:cubicBezTo>
                  <a:cubicBezTo>
                    <a:pt x="583760" y="464115"/>
                    <a:pt x="567915" y="471464"/>
                    <a:pt x="551839" y="478812"/>
                  </a:cubicBezTo>
                  <a:cubicBezTo>
                    <a:pt x="540816" y="483864"/>
                    <a:pt x="527497" y="486620"/>
                    <a:pt x="528875" y="503155"/>
                  </a:cubicBezTo>
                  <a:cubicBezTo>
                    <a:pt x="530482" y="521756"/>
                    <a:pt x="542424" y="538750"/>
                    <a:pt x="559188" y="540128"/>
                  </a:cubicBezTo>
                  <a:cubicBezTo>
                    <a:pt x="576412" y="541505"/>
                    <a:pt x="594094" y="538520"/>
                    <a:pt x="611548" y="537142"/>
                  </a:cubicBezTo>
                  <a:cubicBezTo>
                    <a:pt x="619355" y="536453"/>
                    <a:pt x="627163" y="533468"/>
                    <a:pt x="635201" y="533468"/>
                  </a:cubicBezTo>
                  <a:cubicBezTo>
                    <a:pt x="641401" y="533238"/>
                    <a:pt x="651047" y="534387"/>
                    <a:pt x="653113" y="538061"/>
                  </a:cubicBezTo>
                  <a:cubicBezTo>
                    <a:pt x="656328" y="544032"/>
                    <a:pt x="656328" y="553447"/>
                    <a:pt x="654262" y="560336"/>
                  </a:cubicBezTo>
                  <a:cubicBezTo>
                    <a:pt x="652425" y="566308"/>
                    <a:pt x="646224" y="571360"/>
                    <a:pt x="640942" y="575493"/>
                  </a:cubicBezTo>
                  <a:cubicBezTo>
                    <a:pt x="595931" y="609710"/>
                    <a:pt x="559877" y="651965"/>
                    <a:pt x="529104" y="699272"/>
                  </a:cubicBezTo>
                  <a:cubicBezTo>
                    <a:pt x="516244" y="719252"/>
                    <a:pt x="506599" y="740149"/>
                    <a:pt x="504303" y="764032"/>
                  </a:cubicBezTo>
                  <a:cubicBezTo>
                    <a:pt x="502236" y="785849"/>
                    <a:pt x="489835" y="799169"/>
                    <a:pt x="469626" y="805139"/>
                  </a:cubicBezTo>
                  <a:cubicBezTo>
                    <a:pt x="405785" y="823970"/>
                    <a:pt x="351358" y="857958"/>
                    <a:pt x="302674" y="902739"/>
                  </a:cubicBezTo>
                  <a:cubicBezTo>
                    <a:pt x="264093" y="938105"/>
                    <a:pt x="221608" y="968188"/>
                    <a:pt x="175220" y="992301"/>
                  </a:cubicBezTo>
                  <a:cubicBezTo>
                    <a:pt x="133195" y="1014117"/>
                    <a:pt x="105637" y="1046727"/>
                    <a:pt x="88414" y="1090360"/>
                  </a:cubicBezTo>
                  <a:cubicBezTo>
                    <a:pt x="61775" y="1158335"/>
                    <a:pt x="33069" y="1225621"/>
                    <a:pt x="5282" y="1293137"/>
                  </a:cubicBezTo>
                  <a:cubicBezTo>
                    <a:pt x="3904" y="1296582"/>
                    <a:pt x="1837" y="1299797"/>
                    <a:pt x="0" y="1303012"/>
                  </a:cubicBezTo>
                  <a:lnTo>
                    <a:pt x="0" y="1378795"/>
                  </a:lnTo>
                  <a:cubicBezTo>
                    <a:pt x="14697" y="1385914"/>
                    <a:pt x="14697" y="1385914"/>
                    <a:pt x="30313" y="1362720"/>
                  </a:cubicBezTo>
                  <a:cubicBezTo>
                    <a:pt x="30313" y="1372824"/>
                    <a:pt x="29395" y="1380632"/>
                    <a:pt x="30543" y="1387751"/>
                  </a:cubicBezTo>
                  <a:cubicBezTo>
                    <a:pt x="32840" y="1401300"/>
                    <a:pt x="35595" y="1414849"/>
                    <a:pt x="39729" y="1427710"/>
                  </a:cubicBezTo>
                  <a:cubicBezTo>
                    <a:pt x="40877" y="1431614"/>
                    <a:pt x="47767" y="1435748"/>
                    <a:pt x="52130" y="1435977"/>
                  </a:cubicBezTo>
                  <a:cubicBezTo>
                    <a:pt x="54886" y="1436207"/>
                    <a:pt x="58560" y="1429547"/>
                    <a:pt x="60626" y="1425183"/>
                  </a:cubicBezTo>
                  <a:cubicBezTo>
                    <a:pt x="62004" y="1421969"/>
                    <a:pt x="61545" y="1417835"/>
                    <a:pt x="64301" y="1413931"/>
                  </a:cubicBezTo>
                  <a:cubicBezTo>
                    <a:pt x="65449" y="1419672"/>
                    <a:pt x="65908" y="1425643"/>
                    <a:pt x="67975" y="1430925"/>
                  </a:cubicBezTo>
                  <a:cubicBezTo>
                    <a:pt x="69583" y="1435058"/>
                    <a:pt x="74405" y="1441489"/>
                    <a:pt x="76013" y="1441029"/>
                  </a:cubicBezTo>
                  <a:cubicBezTo>
                    <a:pt x="80606" y="1439422"/>
                    <a:pt x="86347" y="1435977"/>
                    <a:pt x="88414" y="1431614"/>
                  </a:cubicBezTo>
                  <a:cubicBezTo>
                    <a:pt x="91629" y="1424495"/>
                    <a:pt x="92318" y="1416227"/>
                    <a:pt x="94384" y="1408419"/>
                  </a:cubicBezTo>
                  <a:cubicBezTo>
                    <a:pt x="95303" y="1405664"/>
                    <a:pt x="97140" y="1403138"/>
                    <a:pt x="99896" y="1398085"/>
                  </a:cubicBezTo>
                  <a:cubicBezTo>
                    <a:pt x="103341" y="1403367"/>
                    <a:pt x="106096" y="1407042"/>
                    <a:pt x="108393" y="1410946"/>
                  </a:cubicBezTo>
                  <a:cubicBezTo>
                    <a:pt x="113445" y="1419443"/>
                    <a:pt x="120334" y="1421050"/>
                    <a:pt x="126305" y="1413012"/>
                  </a:cubicBezTo>
                  <a:cubicBezTo>
                    <a:pt x="130898" y="1407042"/>
                    <a:pt x="133424" y="1399463"/>
                    <a:pt x="135721" y="1392344"/>
                  </a:cubicBezTo>
                  <a:cubicBezTo>
                    <a:pt x="139625" y="1381092"/>
                    <a:pt x="146055" y="1372595"/>
                    <a:pt x="158226" y="1370069"/>
                  </a:cubicBezTo>
                  <a:cubicBezTo>
                    <a:pt x="181191" y="1365246"/>
                    <a:pt x="194740" y="1350089"/>
                    <a:pt x="202318" y="1329192"/>
                  </a:cubicBezTo>
                  <a:cubicBezTo>
                    <a:pt x="207370" y="1315643"/>
                    <a:pt x="209896" y="1301175"/>
                    <a:pt x="213341" y="1287166"/>
                  </a:cubicBezTo>
                  <a:cubicBezTo>
                    <a:pt x="214719" y="1281425"/>
                    <a:pt x="215638" y="1275914"/>
                    <a:pt x="217475" y="1270402"/>
                  </a:cubicBezTo>
                  <a:cubicBezTo>
                    <a:pt x="222068" y="1255935"/>
                    <a:pt x="229187" y="1249734"/>
                    <a:pt x="244343" y="1249964"/>
                  </a:cubicBezTo>
                  <a:cubicBezTo>
                    <a:pt x="275575" y="1250423"/>
                    <a:pt x="307037" y="1250882"/>
                    <a:pt x="338269" y="1253408"/>
                  </a:cubicBezTo>
                  <a:cubicBezTo>
                    <a:pt x="402799" y="1258460"/>
                    <a:pt x="467100" y="1264891"/>
                    <a:pt x="531401" y="1270862"/>
                  </a:cubicBezTo>
                  <a:cubicBezTo>
                    <a:pt x="535535" y="1271321"/>
                    <a:pt x="539898" y="1272239"/>
                    <a:pt x="543572" y="1273847"/>
                  </a:cubicBezTo>
                  <a:cubicBezTo>
                    <a:pt x="552988" y="1278210"/>
                    <a:pt x="555514" y="1289922"/>
                    <a:pt x="547017" y="1295204"/>
                  </a:cubicBezTo>
                  <a:cubicBezTo>
                    <a:pt x="496954" y="1327125"/>
                    <a:pt x="456996" y="1373743"/>
                    <a:pt x="401651" y="1398775"/>
                  </a:cubicBezTo>
                  <a:cubicBezTo>
                    <a:pt x="392235" y="1403138"/>
                    <a:pt x="384428" y="1410257"/>
                    <a:pt x="375931" y="1415998"/>
                  </a:cubicBezTo>
                  <a:cubicBezTo>
                    <a:pt x="367663" y="1421509"/>
                    <a:pt x="360315" y="1428858"/>
                    <a:pt x="351358" y="1432762"/>
                  </a:cubicBezTo>
                  <a:cubicBezTo>
                    <a:pt x="335513" y="1439881"/>
                    <a:pt x="330231" y="1452971"/>
                    <a:pt x="329083" y="1468357"/>
                  </a:cubicBezTo>
                  <a:cubicBezTo>
                    <a:pt x="327245" y="1492700"/>
                    <a:pt x="326327" y="1517272"/>
                    <a:pt x="324720" y="1541614"/>
                  </a:cubicBezTo>
                  <a:cubicBezTo>
                    <a:pt x="324030" y="1553556"/>
                    <a:pt x="328853" y="1562742"/>
                    <a:pt x="340565" y="1564579"/>
                  </a:cubicBezTo>
                  <a:cubicBezTo>
                    <a:pt x="350899" y="1566186"/>
                    <a:pt x="361692" y="1565038"/>
                    <a:pt x="372256" y="1563890"/>
                  </a:cubicBezTo>
                  <a:cubicBezTo>
                    <a:pt x="380294" y="1562971"/>
                    <a:pt x="388331" y="1559986"/>
                    <a:pt x="396599" y="1557689"/>
                  </a:cubicBezTo>
                  <a:cubicBezTo>
                    <a:pt x="396369" y="1559067"/>
                    <a:pt x="396599" y="1559526"/>
                    <a:pt x="396369" y="1559756"/>
                  </a:cubicBezTo>
                  <a:cubicBezTo>
                    <a:pt x="383509" y="1582721"/>
                    <a:pt x="380116" y="1595107"/>
                    <a:pt x="413133" y="1592825"/>
                  </a:cubicBezTo>
                  <a:cubicBezTo>
                    <a:pt x="446150" y="1590543"/>
                    <a:pt x="559334" y="1552956"/>
                    <a:pt x="594470" y="1546066"/>
                  </a:cubicBezTo>
                  <a:lnTo>
                    <a:pt x="1503385" y="1569052"/>
                  </a:lnTo>
                  <a:cubicBezTo>
                    <a:pt x="1503717" y="1564843"/>
                    <a:pt x="1504050" y="1560635"/>
                    <a:pt x="1504382" y="1556426"/>
                  </a:cubicBezTo>
                  <a:cubicBezTo>
                    <a:pt x="1503952" y="1528467"/>
                    <a:pt x="1501311" y="1500508"/>
                    <a:pt x="1497751" y="1472491"/>
                  </a:cubicBezTo>
                  <a:cubicBezTo>
                    <a:pt x="1487647" y="1393263"/>
                    <a:pt x="1467208" y="1316561"/>
                    <a:pt x="1444244" y="1240319"/>
                  </a:cubicBezTo>
                  <a:cubicBezTo>
                    <a:pt x="1415538" y="1145245"/>
                    <a:pt x="1406352" y="1048794"/>
                    <a:pt x="1420131" y="950046"/>
                  </a:cubicBezTo>
                  <a:cubicBezTo>
                    <a:pt x="1430236" y="876789"/>
                    <a:pt x="1418753" y="805828"/>
                    <a:pt x="1393492" y="736934"/>
                  </a:cubicBezTo>
                  <a:cubicBezTo>
                    <a:pt x="1368460" y="669418"/>
                    <a:pt x="1333555" y="607184"/>
                    <a:pt x="1295893" y="546328"/>
                  </a:cubicBezTo>
                  <a:cubicBezTo>
                    <a:pt x="1277521" y="516934"/>
                    <a:pt x="1259608" y="486850"/>
                    <a:pt x="1242385" y="456766"/>
                  </a:cubicBezTo>
                  <a:cubicBezTo>
                    <a:pt x="1229984" y="434950"/>
                    <a:pt x="1223095" y="411526"/>
                    <a:pt x="1221717" y="386035"/>
                  </a:cubicBezTo>
                  <a:cubicBezTo>
                    <a:pt x="1215516" y="271671"/>
                    <a:pt x="1158105" y="186702"/>
                    <a:pt x="1066246" y="122401"/>
                  </a:cubicBezTo>
                  <a:cubicBezTo>
                    <a:pt x="1059816" y="117809"/>
                    <a:pt x="1053157" y="113216"/>
                    <a:pt x="1046727" y="108393"/>
                  </a:cubicBezTo>
                  <a:cubicBezTo>
                    <a:pt x="1028125" y="94844"/>
                    <a:pt x="1017562" y="77620"/>
                    <a:pt x="1018021" y="53967"/>
                  </a:cubicBezTo>
                  <a:cubicBezTo>
                    <a:pt x="1018250" y="35595"/>
                    <a:pt x="1009065" y="21816"/>
                    <a:pt x="994367" y="11712"/>
                  </a:cubicBezTo>
                  <a:cubicBezTo>
                    <a:pt x="988167" y="7579"/>
                    <a:pt x="981507" y="3904"/>
                    <a:pt x="975077" y="0"/>
                  </a:cubicBezTo>
                  <a:close/>
                </a:path>
              </a:pathLst>
            </a:custGeom>
            <a:grpFill/>
            <a:ln w="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Up Arrow 4"/>
            <p:cNvSpPr/>
            <p:nvPr/>
          </p:nvSpPr>
          <p:spPr>
            <a:xfrm flipV="1">
              <a:off x="5843802" y="3190688"/>
              <a:ext cx="1510669" cy="2651760"/>
            </a:xfrm>
            <a:prstGeom prst="upArrow">
              <a:avLst>
                <a:gd name="adj1" fmla="val 50000"/>
                <a:gd name="adj2" fmla="val 619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4" name="Block Arc 33"/>
          <p:cNvSpPr/>
          <p:nvPr/>
        </p:nvSpPr>
        <p:spPr>
          <a:xfrm rot="5400000">
            <a:off x="2180198" y="4319967"/>
            <a:ext cx="5157510" cy="4960092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Block Arc 34"/>
          <p:cNvSpPr/>
          <p:nvPr/>
        </p:nvSpPr>
        <p:spPr>
          <a:xfrm rot="16200000">
            <a:off x="555676" y="4319964"/>
            <a:ext cx="5157508" cy="4960092"/>
          </a:xfrm>
          <a:prstGeom prst="blockArc">
            <a:avLst>
              <a:gd name="adj1" fmla="val 11864761"/>
              <a:gd name="adj2" fmla="val 20578708"/>
              <a:gd name="adj3" fmla="val 10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926352" y="4460709"/>
            <a:ext cx="458814" cy="4770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Oval 36"/>
          <p:cNvSpPr/>
          <p:nvPr/>
        </p:nvSpPr>
        <p:spPr>
          <a:xfrm>
            <a:off x="6906065" y="7169989"/>
            <a:ext cx="458814" cy="4770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/>
          <p:cNvSpPr/>
          <p:nvPr/>
        </p:nvSpPr>
        <p:spPr>
          <a:xfrm>
            <a:off x="6155759" y="8420100"/>
            <a:ext cx="458814" cy="477076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38"/>
          <p:cNvSpPr/>
          <p:nvPr/>
        </p:nvSpPr>
        <p:spPr>
          <a:xfrm>
            <a:off x="1264558" y="8408507"/>
            <a:ext cx="458814" cy="4770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Oval 39"/>
          <p:cNvSpPr/>
          <p:nvPr/>
        </p:nvSpPr>
        <p:spPr>
          <a:xfrm>
            <a:off x="1228480" y="4721840"/>
            <a:ext cx="458814" cy="477076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Oval 40"/>
          <p:cNvSpPr/>
          <p:nvPr/>
        </p:nvSpPr>
        <p:spPr>
          <a:xfrm>
            <a:off x="513093" y="7038464"/>
            <a:ext cx="458814" cy="47707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"/>
          <a:srcRect l="24331" t="11576" r="26277" b="7967"/>
          <a:stretch>
            <a:fillRect/>
          </a:stretch>
        </p:blipFill>
        <p:spPr>
          <a:xfrm>
            <a:off x="8534400" y="3299550"/>
            <a:ext cx="7162800" cy="64203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227237" y="6215235"/>
            <a:ext cx="122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anose="020B0604020202020204" pitchFamily="34" charset="0"/>
              </a:rPr>
              <a:t>BUY</a:t>
            </a:r>
            <a:endParaRPr lang="ko-KR" altLang="en-US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00943" y="6509723"/>
            <a:ext cx="122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anose="020B0604020202020204" pitchFamily="34" charset="0"/>
              </a:rPr>
              <a:t>SELL</a:t>
            </a:r>
            <a:endParaRPr lang="ko-KR" altLang="en-US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93509" y="0"/>
            <a:ext cx="6894491" cy="10288976"/>
            <a:chOff x="0" y="0"/>
            <a:chExt cx="1815833" cy="27098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15833" cy="2709854"/>
            </a:xfrm>
            <a:custGeom>
              <a:avLst/>
              <a:gdLst/>
              <a:ahLst/>
              <a:cxnLst/>
              <a:rect l="l" t="t" r="r" b="b"/>
              <a:pathLst>
                <a:path w="1815833" h="2709854">
                  <a:moveTo>
                    <a:pt x="0" y="0"/>
                  </a:moveTo>
                  <a:lnTo>
                    <a:pt x="1815833" y="0"/>
                  </a:lnTo>
                  <a:lnTo>
                    <a:pt x="1815833" y="2709854"/>
                  </a:lnTo>
                  <a:lnTo>
                    <a:pt x="0" y="2709854"/>
                  </a:lnTo>
                  <a:close/>
                </a:path>
              </a:pathLst>
            </a:custGeom>
            <a:solidFill>
              <a:srgbClr val="54B64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0"/>
                </a:lnSpc>
              </a:p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022443" y="787412"/>
            <a:ext cx="4114800" cy="4114800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096658" y="2117628"/>
            <a:ext cx="5488194" cy="5488172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999" r="-24999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300295" y="5747550"/>
            <a:ext cx="9748705" cy="3706831"/>
            <a:chOff x="0" y="-47625"/>
            <a:chExt cx="12998273" cy="4942439"/>
          </a:xfrm>
        </p:grpSpPr>
        <p:sp>
          <p:nvSpPr>
            <p:cNvPr id="9" name="TextBox 9"/>
            <p:cNvSpPr txBox="1"/>
            <p:nvPr/>
          </p:nvSpPr>
          <p:spPr>
            <a:xfrm>
              <a:off x="0" y="-47625"/>
              <a:ext cx="12998273" cy="6018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250"/>
                </a:lnSpc>
                <a:spcBef>
                  <a:spcPct val="0"/>
                </a:spcBef>
              </a:pPr>
              <a:r>
                <a:rPr lang="en-US" sz="4000" u="none" dirty="0" smtClean="0">
                  <a:solidFill>
                    <a:srgbClr val="000000"/>
                  </a:solidFill>
                  <a:latin typeface="Poppins" panose="00000500000000000000"/>
                </a:rPr>
                <a:t>Connect Us : </a:t>
              </a:r>
              <a:endParaRPr lang="en-US" sz="4000" u="none" dirty="0">
                <a:solidFill>
                  <a:srgbClr val="000000"/>
                </a:solidFill>
                <a:latin typeface="Poppins" panose="0000050000000000000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047609"/>
              <a:ext cx="12998273" cy="3847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4535"/>
                </a:lnSpc>
                <a:spcBef>
                  <a:spcPct val="0"/>
                </a:spcBef>
              </a:pPr>
              <a:r>
                <a:rPr lang="en-US" sz="2800" u="none" dirty="0" smtClean="0">
                  <a:solidFill>
                    <a:srgbClr val="54B641"/>
                  </a:solidFill>
                  <a:latin typeface="Poppins Italics" panose="00000500000000000000"/>
                </a:rPr>
                <a:t>Email : </a:t>
              </a:r>
              <a:r>
                <a:rPr lang="en-US" sz="2800" u="none" dirty="0" smtClean="0">
                  <a:solidFill>
                    <a:srgbClr val="54B641"/>
                  </a:solidFill>
                  <a:latin typeface="Poppins Italics" panose="00000500000000000000"/>
                  <a:hlinkClick r:id="rId4"/>
                </a:rPr>
                <a:t>connect@zillionlink.in</a:t>
              </a:r>
              <a:endParaRPr lang="en-US" sz="2800" u="none" dirty="0" smtClean="0">
                <a:solidFill>
                  <a:srgbClr val="54B641"/>
                </a:solidFill>
                <a:latin typeface="Poppins Italics" panose="00000500000000000000"/>
              </a:endParaRPr>
            </a:p>
            <a:p>
              <a:pPr marL="0" lvl="1" indent="0">
                <a:lnSpc>
                  <a:spcPts val="4535"/>
                </a:lnSpc>
                <a:spcBef>
                  <a:spcPct val="0"/>
                </a:spcBef>
              </a:pPr>
              <a:r>
                <a:rPr lang="en-US" sz="2800" dirty="0" smtClean="0">
                  <a:solidFill>
                    <a:srgbClr val="54B641"/>
                  </a:solidFill>
                  <a:latin typeface="Poppins Italics" panose="00000500000000000000"/>
                </a:rPr>
                <a:t>Email : </a:t>
              </a:r>
              <a:r>
                <a:rPr lang="en-US" sz="2800" dirty="0" smtClean="0">
                  <a:solidFill>
                    <a:srgbClr val="54B641"/>
                  </a:solidFill>
                  <a:latin typeface="Poppins Italics" panose="00000500000000000000"/>
                  <a:hlinkClick r:id="rId5"/>
                </a:rPr>
                <a:t>trade@zillionlink.in</a:t>
              </a:r>
              <a:endParaRPr lang="en-US" sz="2800" dirty="0" smtClean="0">
                <a:solidFill>
                  <a:srgbClr val="54B641"/>
                </a:solidFill>
                <a:latin typeface="Poppins Italics" panose="00000500000000000000"/>
              </a:endParaRPr>
            </a:p>
            <a:p>
              <a:pPr marL="0" lvl="1" indent="0">
                <a:lnSpc>
                  <a:spcPts val="4535"/>
                </a:lnSpc>
                <a:spcBef>
                  <a:spcPct val="0"/>
                </a:spcBef>
              </a:pPr>
              <a:endParaRPr lang="en-US" sz="2800" u="none" dirty="0">
                <a:solidFill>
                  <a:srgbClr val="54B641"/>
                </a:solidFill>
                <a:latin typeface="Poppins Italics" panose="00000500000000000000"/>
              </a:endParaRPr>
            </a:p>
            <a:p>
              <a:pPr marL="0" lvl="1" indent="0">
                <a:lnSpc>
                  <a:spcPts val="4535"/>
                </a:lnSpc>
                <a:spcBef>
                  <a:spcPct val="0"/>
                </a:spcBef>
              </a:pPr>
              <a:r>
                <a:rPr lang="en-US" sz="2800" dirty="0" smtClean="0">
                  <a:solidFill>
                    <a:srgbClr val="54B641"/>
                  </a:solidFill>
                  <a:latin typeface="Poppins Italics" panose="00000500000000000000"/>
                </a:rPr>
                <a:t>Mob : (+91 ) – 8087232059 , 9145093943</a:t>
              </a:r>
              <a:endParaRPr lang="en-US" sz="2800" dirty="0" smtClean="0">
                <a:solidFill>
                  <a:srgbClr val="54B641"/>
                </a:solidFill>
                <a:latin typeface="Poppins Italics" panose="00000500000000000000"/>
              </a:endParaRPr>
            </a:p>
            <a:p>
              <a:pPr marL="0" lvl="1" indent="0">
                <a:lnSpc>
                  <a:spcPts val="4535"/>
                </a:lnSpc>
                <a:spcBef>
                  <a:spcPct val="0"/>
                </a:spcBef>
              </a:pPr>
              <a:endParaRPr lang="en-US" sz="2800" u="none" dirty="0">
                <a:solidFill>
                  <a:srgbClr val="54B641"/>
                </a:solidFill>
                <a:latin typeface="Poppins Italics" panose="00000500000000000000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720235" y="8115300"/>
            <a:ext cx="6241039" cy="22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60"/>
              </a:lnSpc>
              <a:spcBef>
                <a:spcPct val="0"/>
              </a:spcBef>
            </a:pPr>
            <a:r>
              <a:rPr lang="en-US" sz="4000" u="none" dirty="0" smtClean="0">
                <a:solidFill>
                  <a:srgbClr val="000000"/>
                </a:solidFill>
                <a:latin typeface="Poppins" panose="00000500000000000000"/>
                <a:hlinkClick r:id="rId6"/>
              </a:rPr>
              <a:t>www.zillionlink.in</a:t>
            </a:r>
            <a:endParaRPr lang="en-US" sz="4000" u="none" dirty="0" smtClean="0">
              <a:solidFill>
                <a:srgbClr val="000000"/>
              </a:solidFill>
              <a:latin typeface="Poppins" panose="00000500000000000000"/>
            </a:endParaRPr>
          </a:p>
          <a:p>
            <a:pPr marL="0" lvl="0" indent="0" algn="ctr">
              <a:lnSpc>
                <a:spcPts val="2860"/>
              </a:lnSpc>
              <a:spcBef>
                <a:spcPct val="0"/>
              </a:spcBef>
            </a:pPr>
            <a:endParaRPr lang="en-US" sz="4000" u="none" dirty="0" smtClean="0">
              <a:solidFill>
                <a:srgbClr val="000000"/>
              </a:solidFill>
              <a:latin typeface="Poppins" panose="00000500000000000000"/>
            </a:endParaRPr>
          </a:p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n-US" dirty="0" smtClean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Raleway" panose="020B0604020202020204"/>
                <a:sym typeface="Muli"/>
              </a:rPr>
              <a:t>Sn No </a:t>
            </a:r>
            <a:r>
              <a:rPr lang="en-US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Raleway" panose="020B0604020202020204"/>
                <a:sym typeface="Muli"/>
              </a:rPr>
              <a:t>44/19, Plot no 4, Office Unit 2, First Floor Darshana Building, Narhe Industrial Estate , Pune, </a:t>
            </a:r>
            <a:endParaRPr lang="en-US" dirty="0" smtClean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Raleway" panose="020B0604020202020204"/>
              <a:sym typeface="Muli"/>
            </a:endParaRPr>
          </a:p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n-US" dirty="0" smtClean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Raleway" panose="020B0604020202020204"/>
                <a:sym typeface="Muli"/>
              </a:rPr>
              <a:t>Maharashtra</a:t>
            </a:r>
            <a:r>
              <a:rPr lang="en-US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Raleway" panose="020B0604020202020204"/>
                <a:sym typeface="Muli"/>
              </a:rPr>
              <a:t>, India, 411041 </a:t>
            </a:r>
            <a:endParaRPr lang="en-US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Raleway" panose="020B0604020202020204"/>
              <a:sym typeface="Muli"/>
            </a:endParaRPr>
          </a:p>
          <a:p>
            <a:pPr marL="0" lvl="0" indent="0" algn="ctr">
              <a:lnSpc>
                <a:spcPts val="2860"/>
              </a:lnSpc>
              <a:spcBef>
                <a:spcPct val="0"/>
              </a:spcBef>
            </a:pPr>
            <a:endParaRPr lang="en-US" sz="4000" u="none" dirty="0">
              <a:solidFill>
                <a:srgbClr val="000000"/>
              </a:solidFill>
              <a:latin typeface="Poppins" panose="000005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813916"/>
            <a:ext cx="9748705" cy="181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370"/>
              </a:lnSpc>
              <a:spcBef>
                <a:spcPct val="0"/>
              </a:spcBef>
            </a:pPr>
            <a:r>
              <a:rPr lang="en-US" sz="11975" u="none" dirty="0" smtClean="0">
                <a:solidFill>
                  <a:srgbClr val="000000"/>
                </a:solidFill>
                <a:latin typeface="Poppins Thin" panose="00000300000000000000"/>
              </a:rPr>
              <a:t>Thank You</a:t>
            </a:r>
            <a:endParaRPr lang="en-US" sz="11975" u="none" dirty="0">
              <a:solidFill>
                <a:srgbClr val="000000"/>
              </a:solidFill>
              <a:latin typeface="Poppins Thin" panose="000003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0012" y="2613664"/>
            <a:ext cx="4428788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4000" dirty="0">
                <a:solidFill>
                  <a:srgbClr val="000000"/>
                </a:solidFill>
                <a:latin typeface="Poppins" panose="00000500000000000000"/>
              </a:rPr>
              <a:t>CIN , GSTIN , PAN </a:t>
            </a:r>
            <a:endParaRPr lang="ko-KR" altLang="en-US" sz="4000" dirty="0">
              <a:solidFill>
                <a:srgbClr val="000000"/>
              </a:solidFill>
              <a:latin typeface="Poppins" panose="0000050000000000000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0012" y="3467100"/>
            <a:ext cx="86197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0000"/>
                </a:solidFill>
                <a:latin typeface="Poppins" panose="00000500000000000000"/>
              </a:rPr>
              <a:t>U31909PN2022PTC214059 , 27AACCZ0407B1ZU , AACCZ0407B</a:t>
            </a:r>
            <a:r>
              <a:rPr lang="en-US" sz="2800" dirty="0">
                <a:solidFill>
                  <a:srgbClr val="000000"/>
                </a:solidFill>
                <a:latin typeface="Poppins" panose="00000500000000000000"/>
              </a:rPr>
              <a:t> , IEC –AACCZ0407B     </a:t>
            </a:r>
            <a:r>
              <a:rPr lang="en-US" altLang="ko-KR" sz="2800" dirty="0">
                <a:solidFill>
                  <a:srgbClr val="000000"/>
                </a:solidFill>
                <a:latin typeface="Poppins" panose="00000500000000000000"/>
              </a:rPr>
              <a:t> </a:t>
            </a:r>
            <a:endParaRPr lang="en-US" altLang="ko-KR" sz="2800" dirty="0">
              <a:solidFill>
                <a:srgbClr val="000000"/>
              </a:solidFill>
              <a:latin typeface="Poppins" panose="00000500000000000000"/>
            </a:endParaRPr>
          </a:p>
          <a:p>
            <a:endParaRPr lang="en-US" altLang="ko-KR" sz="12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1660</Words>
  <Application>WPS Presentation</Application>
  <PresentationFormat>Custom</PresentationFormat>
  <Paragraphs>58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Arial</vt:lpstr>
      <vt:lpstr>SimSun</vt:lpstr>
      <vt:lpstr>Wingdings</vt:lpstr>
      <vt:lpstr>Poppins Thin</vt:lpstr>
      <vt:lpstr>Poppins</vt:lpstr>
      <vt:lpstr>Lato</vt:lpstr>
      <vt:lpstr>Poppins Medium</vt:lpstr>
      <vt:lpstr>Poppins Italics</vt:lpstr>
      <vt:lpstr>Malgun Gothic</vt:lpstr>
      <vt:lpstr>Raleway</vt:lpstr>
      <vt:lpstr>Muli</vt:lpstr>
      <vt:lpstr>Segoe Print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Green and White Simple Geometric Business Korean Style Portfolio Presentation</dc:title>
  <dc:creator>gajanan</dc:creator>
  <cp:lastModifiedBy>Gajanan Kulkarni</cp:lastModifiedBy>
  <cp:revision>45</cp:revision>
  <dcterms:created xsi:type="dcterms:W3CDTF">2006-08-16T00:00:00Z</dcterms:created>
  <dcterms:modified xsi:type="dcterms:W3CDTF">2024-04-17T05:11:01Z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964F02DC895A4EC9A5DF7F4885F7B07D_13</vt:lpwstr>
  </property>
  <property fmtid="{D5CDD505-2E9C-101B-9397-08002B2CF9AE}" pid="3" name="KSOProductBuildVer">
    <vt:lpwstr>1033-12.2.0.13489</vt:lpwstr>
  </property>
</Properties>
</file>