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png" ContentType="image/png"/>
  <Default Extension="wdp" ContentType="image/vnd.ms-photo"/>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 id="2147483668" r:id="rId4"/>
  </p:sldMasterIdLst>
  <p:sldIdLst>
    <p:sldId id="257" r:id="rId5"/>
    <p:sldId id="341" r:id="rId6"/>
    <p:sldId id="346" r:id="rId7"/>
    <p:sldId id="347" r:id="rId8"/>
    <p:sldId id="256" r:id="rId9"/>
    <p:sldId id="354" r:id="rId10"/>
    <p:sldId id="369" r:id="rId11"/>
    <p:sldId id="353" r:id="rId12"/>
    <p:sldId id="3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9" userDrawn="1">
          <p15:clr>
            <a:srgbClr val="A4A3A4"/>
          </p15:clr>
        </p15:guide>
        <p15:guide id="2" pos="3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754878"/>
    <a:srgbClr val="78484D"/>
    <a:srgbClr val="00CC00"/>
    <a:srgbClr val="990000"/>
    <a:srgbClr val="536C6D"/>
    <a:srgbClr val="D6A300"/>
    <a:srgbClr val="00CCFF"/>
    <a:srgbClr val="516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4" d="100"/>
          <a:sy n="74" d="100"/>
        </p:scale>
        <p:origin x="-582" y="-90"/>
      </p:cViewPr>
      <p:guideLst>
        <p:guide orient="horz" pos="2179"/>
        <p:guide pos="385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Frame 1"/>
          <p:cNvSpPr/>
          <p:nvPr userDrawn="1"/>
        </p:nvSpPr>
        <p:spPr>
          <a:xfrm>
            <a:off x="4019341" y="1301929"/>
            <a:ext cx="7867858" cy="5029200"/>
          </a:xfrm>
          <a:prstGeom prst="frame">
            <a:avLst>
              <a:gd name="adj1" fmla="val 9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그림 개체 틀 2"/>
          <p:cNvSpPr>
            <a:spLocks noGrp="1"/>
          </p:cNvSpPr>
          <p:nvPr>
            <p:ph type="pic" sz="quarter" idx="14" hasCustomPrompt="1"/>
          </p:nvPr>
        </p:nvSpPr>
        <p:spPr>
          <a:xfrm>
            <a:off x="6876370" y="709751"/>
            <a:ext cx="4296728" cy="49682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endParaRPr lang="en-US" altLang="ko-KR" dirty="0"/>
          </a:p>
        </p:txBody>
      </p:sp>
      <p:sp>
        <p:nvSpPr>
          <p:cNvPr id="4" name="그림 개체 틀 2"/>
          <p:cNvSpPr>
            <a:spLocks noGrp="1"/>
          </p:cNvSpPr>
          <p:nvPr>
            <p:ph type="pic" sz="quarter" idx="15" hasCustomPrompt="1"/>
          </p:nvPr>
        </p:nvSpPr>
        <p:spPr>
          <a:xfrm>
            <a:off x="2116183" y="2023797"/>
            <a:ext cx="4200933" cy="262473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endParaRPr lang="en-US" altLang="ko-K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PNG &amp; Shapes Layout</a:t>
            </a:r>
            <a:endParaRPr lang="en-US" altLang="ko-K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endParaRPr lang="en-US" altLang="ko-KR" dirty="0"/>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85000"/>
                  <a:lumOff val="15000"/>
                </a:schemeClr>
              </a:solidFill>
            </a:endParaRPr>
          </a:p>
        </p:txBody>
      </p:sp>
      <p:sp>
        <p:nvSpPr>
          <p:cNvPr id="58" name="TextBox 57"/>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Resize without losing quality</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59" name="TextBox 58"/>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Change Fill Color &amp;</a:t>
            </a:r>
            <a:endParaRPr lang="en-US" altLang="ko-KR" sz="1400" b="1" dirty="0">
              <a:solidFill>
                <a:schemeClr val="bg1"/>
              </a:solidFill>
              <a:latin typeface="Arial" panose="020B0604020202020204" pitchFamily="34" charset="0"/>
              <a:cs typeface="Arial" panose="020B0604020202020204" pitchFamily="34" charset="0"/>
            </a:endParaRPr>
          </a:p>
          <a:p>
            <a:r>
              <a:rPr lang="en-US" altLang="ko-KR" sz="1400" b="1" dirty="0">
                <a:solidFill>
                  <a:schemeClr val="bg1"/>
                </a:solidFill>
                <a:latin typeface="Arial" panose="020B0604020202020204" pitchFamily="34" charset="0"/>
                <a:cs typeface="Arial" panose="020B0604020202020204" pitchFamily="34" charset="0"/>
              </a:rPr>
              <a:t>Line Color</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60" name="TextBox 59"/>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anose="020B0604020202020204" pitchFamily="34" charset="0"/>
                <a:cs typeface="Arial" panose="020B0604020202020204" pitchFamily="34" charset="0"/>
              </a:rPr>
              <a:t>www.allppt.com</a:t>
            </a:r>
            <a:endParaRPr lang="ko-KR" altLang="en-US" sz="1400" dirty="0">
              <a:solidFill>
                <a:schemeClr val="bg1"/>
              </a:solidFill>
              <a:latin typeface="Arial" panose="020B0604020202020204" pitchFamily="34" charset="0"/>
              <a:cs typeface="Arial" panose="020B0604020202020204" pitchFamily="34" charset="0"/>
            </a:endParaRPr>
          </a:p>
        </p:txBody>
      </p:sp>
      <p:sp>
        <p:nvSpPr>
          <p:cNvPr id="61" name="TextBox 60"/>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anose="020B0604020202020204" pitchFamily="34" charset="0"/>
              </a:rPr>
              <a:t>FREE </a:t>
            </a:r>
            <a:endParaRPr lang="en-US" altLang="ko-KR" sz="2800" b="1" dirty="0">
              <a:solidFill>
                <a:schemeClr val="bg1"/>
              </a:solidFill>
              <a:latin typeface="+mn-lt"/>
              <a:ea typeface="+mn-ea"/>
              <a:cs typeface="Arial" panose="020B0604020202020204" pitchFamily="34" charset="0"/>
            </a:endParaRPr>
          </a:p>
          <a:p>
            <a:r>
              <a:rPr lang="en-US" altLang="ko-KR" sz="2800" b="1" dirty="0">
                <a:solidFill>
                  <a:schemeClr val="bg1"/>
                </a:solidFill>
                <a:latin typeface="+mn-lt"/>
                <a:ea typeface="+mn-ea"/>
                <a:cs typeface="Arial" panose="020B0604020202020204" pitchFamily="34" charset="0"/>
              </a:rPr>
              <a:t>PPT TEMPLATES</a:t>
            </a:r>
            <a:endParaRPr lang="en-US" altLang="ko-KR" sz="2800" b="1" dirty="0">
              <a:solidFill>
                <a:schemeClr val="bg1"/>
              </a:solidFill>
              <a:latin typeface="+mn-lt"/>
              <a:ea typeface="+mn-ea"/>
              <a:cs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mages &amp; Contents Layout">
    <p:spTree>
      <p:nvGrpSpPr>
        <p:cNvPr id="1" name=""/>
        <p:cNvGrpSpPr/>
        <p:nvPr/>
      </p:nvGrpSpPr>
      <p:grpSpPr>
        <a:xfrm>
          <a:off x="0" y="0"/>
          <a:ext cx="0" cy="0"/>
          <a:chOff x="0" y="0"/>
          <a:chExt cx="0" cy="0"/>
        </a:xfrm>
      </p:grpSpPr>
      <p:sp>
        <p:nvSpPr>
          <p:cNvPr id="13" name="Rectangle 12"/>
          <p:cNvSpPr/>
          <p:nvPr userDrawn="1"/>
        </p:nvSpPr>
        <p:spPr>
          <a:xfrm flipH="1">
            <a:off x="0" y="-1"/>
            <a:ext cx="3607904" cy="6858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12" name="Picture 3" descr="E:\002-KIMS BUSINESS\007-02-MaxPPT-Contents\150902-com-Global-Laptop\mo900.pn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a:fillRect/>
          </a:stretch>
        </p:blipFill>
        <p:spPr bwMode="auto">
          <a:xfrm>
            <a:off x="-1" y="549778"/>
            <a:ext cx="5139665" cy="6308224"/>
          </a:xfrm>
          <a:prstGeom prst="rect">
            <a:avLst/>
          </a:prstGeom>
          <a:noFill/>
          <a:extLst>
            <a:ext uri="{909E8E84-426E-40DD-AFC4-6F175D3DCCD1}">
              <a14:hiddenFill xmlns:a14="http://schemas.microsoft.com/office/drawing/2010/main">
                <a:solidFill>
                  <a:srgbClr val="FFFFFF"/>
                </a:solidFill>
              </a14:hiddenFill>
            </a:ext>
          </a:extLst>
        </p:spPr>
      </p:pic>
      <p:sp>
        <p:nvSpPr>
          <p:cNvPr id="14" name="그림 개체 틀 2"/>
          <p:cNvSpPr>
            <a:spLocks noGrp="1"/>
          </p:cNvSpPr>
          <p:nvPr>
            <p:ph type="pic" sz="quarter" idx="10" hasCustomPrompt="1"/>
          </p:nvPr>
        </p:nvSpPr>
        <p:spPr>
          <a:xfrm>
            <a:off x="2219265" y="1047756"/>
            <a:ext cx="2375188" cy="3703149"/>
          </a:xfrm>
          <a:custGeom>
            <a:avLst/>
            <a:gdLst>
              <a:gd name="connsiteX0" fmla="*/ 0 w 1746098"/>
              <a:gd name="connsiteY0" fmla="*/ 0 h 2942176"/>
              <a:gd name="connsiteX1" fmla="*/ 1746098 w 1746098"/>
              <a:gd name="connsiteY1" fmla="*/ 0 h 2942176"/>
              <a:gd name="connsiteX2" fmla="*/ 1746098 w 1746098"/>
              <a:gd name="connsiteY2" fmla="*/ 2942176 h 2942176"/>
              <a:gd name="connsiteX3" fmla="*/ 0 w 1746098"/>
              <a:gd name="connsiteY3" fmla="*/ 2942176 h 2942176"/>
              <a:gd name="connsiteX4" fmla="*/ 0 w 1746098"/>
              <a:gd name="connsiteY4" fmla="*/ 0 h 2942176"/>
              <a:gd name="connsiteX0-1" fmla="*/ 21771 w 1746098"/>
              <a:gd name="connsiteY0-2" fmla="*/ 0 h 2991162"/>
              <a:gd name="connsiteX1-3" fmla="*/ 1746098 w 1746098"/>
              <a:gd name="connsiteY1-4" fmla="*/ 48986 h 2991162"/>
              <a:gd name="connsiteX2-5" fmla="*/ 1746098 w 1746098"/>
              <a:gd name="connsiteY2-6" fmla="*/ 2991162 h 2991162"/>
              <a:gd name="connsiteX3-7" fmla="*/ 0 w 1746098"/>
              <a:gd name="connsiteY3-8" fmla="*/ 2991162 h 2991162"/>
              <a:gd name="connsiteX4-9" fmla="*/ 21771 w 1746098"/>
              <a:gd name="connsiteY4-10" fmla="*/ 0 h 2991162"/>
              <a:gd name="connsiteX0-11" fmla="*/ 21771 w 1795084"/>
              <a:gd name="connsiteY0-12" fmla="*/ 38100 h 3029262"/>
              <a:gd name="connsiteX1-13" fmla="*/ 1795084 w 1795084"/>
              <a:gd name="connsiteY1-14" fmla="*/ 0 h 3029262"/>
              <a:gd name="connsiteX2-15" fmla="*/ 1746098 w 1795084"/>
              <a:gd name="connsiteY2-16" fmla="*/ 3029262 h 3029262"/>
              <a:gd name="connsiteX3-17" fmla="*/ 0 w 1795084"/>
              <a:gd name="connsiteY3-18" fmla="*/ 3029262 h 3029262"/>
              <a:gd name="connsiteX4-19" fmla="*/ 21771 w 1795084"/>
              <a:gd name="connsiteY4-20" fmla="*/ 38100 h 3029262"/>
              <a:gd name="connsiteX0-21" fmla="*/ 212271 w 1985584"/>
              <a:gd name="connsiteY0-22" fmla="*/ 38100 h 3067362"/>
              <a:gd name="connsiteX1-23" fmla="*/ 1985584 w 1985584"/>
              <a:gd name="connsiteY1-24" fmla="*/ 0 h 3067362"/>
              <a:gd name="connsiteX2-25" fmla="*/ 1936598 w 1985584"/>
              <a:gd name="connsiteY2-26" fmla="*/ 3029262 h 3067362"/>
              <a:gd name="connsiteX3-27" fmla="*/ 0 w 1985584"/>
              <a:gd name="connsiteY3-28" fmla="*/ 3067362 h 3067362"/>
              <a:gd name="connsiteX4-29" fmla="*/ 212271 w 1985584"/>
              <a:gd name="connsiteY4-30" fmla="*/ 38100 h 3067362"/>
              <a:gd name="connsiteX0-31" fmla="*/ 212271 w 1985584"/>
              <a:gd name="connsiteY0-32" fmla="*/ 38100 h 3110905"/>
              <a:gd name="connsiteX1-33" fmla="*/ 1985584 w 1985584"/>
              <a:gd name="connsiteY1-34" fmla="*/ 0 h 3110905"/>
              <a:gd name="connsiteX2-35" fmla="*/ 1800526 w 1985584"/>
              <a:gd name="connsiteY2-36" fmla="*/ 3110905 h 3110905"/>
              <a:gd name="connsiteX3-37" fmla="*/ 0 w 1985584"/>
              <a:gd name="connsiteY3-38" fmla="*/ 3067362 h 3110905"/>
              <a:gd name="connsiteX4-39" fmla="*/ 212271 w 1985584"/>
              <a:gd name="connsiteY4-40" fmla="*/ 38100 h 3110905"/>
              <a:gd name="connsiteX0-41" fmla="*/ 212271 w 1985584"/>
              <a:gd name="connsiteY0-42" fmla="*/ 16329 h 3110905"/>
              <a:gd name="connsiteX1-43" fmla="*/ 1985584 w 1985584"/>
              <a:gd name="connsiteY1-44" fmla="*/ 0 h 3110905"/>
              <a:gd name="connsiteX2-45" fmla="*/ 1800526 w 1985584"/>
              <a:gd name="connsiteY2-46" fmla="*/ 3110905 h 3110905"/>
              <a:gd name="connsiteX3-47" fmla="*/ 0 w 1985584"/>
              <a:gd name="connsiteY3-48" fmla="*/ 3067362 h 3110905"/>
              <a:gd name="connsiteX4-49" fmla="*/ 212271 w 1985584"/>
              <a:gd name="connsiteY4-50" fmla="*/ 16329 h 3110905"/>
              <a:gd name="connsiteX0-51" fmla="*/ 195942 w 1985584"/>
              <a:gd name="connsiteY0-52" fmla="*/ 21772 h 3110905"/>
              <a:gd name="connsiteX1-53" fmla="*/ 1985584 w 1985584"/>
              <a:gd name="connsiteY1-54" fmla="*/ 0 h 3110905"/>
              <a:gd name="connsiteX2-55" fmla="*/ 1800526 w 1985584"/>
              <a:gd name="connsiteY2-56" fmla="*/ 3110905 h 3110905"/>
              <a:gd name="connsiteX3-57" fmla="*/ 0 w 1985584"/>
              <a:gd name="connsiteY3-58" fmla="*/ 3067362 h 3110905"/>
              <a:gd name="connsiteX4-59" fmla="*/ 195942 w 1985584"/>
              <a:gd name="connsiteY4-60" fmla="*/ 21772 h 3110905"/>
              <a:gd name="connsiteX0-61" fmla="*/ 195942 w 1985584"/>
              <a:gd name="connsiteY0-62" fmla="*/ 21772 h 3110905"/>
              <a:gd name="connsiteX1-63" fmla="*/ 1985584 w 1985584"/>
              <a:gd name="connsiteY1-64" fmla="*/ 0 h 3110905"/>
              <a:gd name="connsiteX2-65" fmla="*/ 1831006 w 1985584"/>
              <a:gd name="connsiteY2-66" fmla="*/ 3110905 h 3110905"/>
              <a:gd name="connsiteX3-67" fmla="*/ 0 w 1985584"/>
              <a:gd name="connsiteY3-68" fmla="*/ 3067362 h 3110905"/>
              <a:gd name="connsiteX4-69" fmla="*/ 195942 w 1985584"/>
              <a:gd name="connsiteY4-70" fmla="*/ 21772 h 3110905"/>
              <a:gd name="connsiteX0-71" fmla="*/ 195942 w 1985584"/>
              <a:gd name="connsiteY0-72" fmla="*/ 21772 h 3110905"/>
              <a:gd name="connsiteX1-73" fmla="*/ 1985584 w 1985584"/>
              <a:gd name="connsiteY1-74" fmla="*/ 0 h 3110905"/>
              <a:gd name="connsiteX2-75" fmla="*/ 1831006 w 1985584"/>
              <a:gd name="connsiteY2-76" fmla="*/ 3110905 h 3110905"/>
              <a:gd name="connsiteX3-77" fmla="*/ 0 w 1985584"/>
              <a:gd name="connsiteY3-78" fmla="*/ 3075245 h 3110905"/>
              <a:gd name="connsiteX4-79" fmla="*/ 195942 w 1985584"/>
              <a:gd name="connsiteY4-80" fmla="*/ 21772 h 31109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5584" h="3110905">
                <a:moveTo>
                  <a:pt x="195942" y="21772"/>
                </a:moveTo>
                <a:lnTo>
                  <a:pt x="1985584" y="0"/>
                </a:lnTo>
                <a:lnTo>
                  <a:pt x="1831006" y="3110905"/>
                </a:lnTo>
                <a:lnTo>
                  <a:pt x="0" y="3075245"/>
                </a:lnTo>
                <a:lnTo>
                  <a:pt x="195942" y="21772"/>
                </a:lnTo>
                <a:close/>
              </a:path>
            </a:pathLst>
          </a:custGeom>
          <a:solidFill>
            <a:schemeClr val="bg1">
              <a:lumMod val="95000"/>
            </a:schemeClr>
          </a:solidFill>
          <a:ln w="25400">
            <a:noFill/>
          </a:ln>
          <a:effectLst/>
        </p:spPr>
        <p:txBody>
          <a:bodyPr lIns="252000" tIns="216000"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66" name="Rectangle 65"/>
          <p:cNvSpPr/>
          <p:nvPr userDrawn="1"/>
        </p:nvSpPr>
        <p:spPr>
          <a:xfrm>
            <a:off x="0" y="0"/>
            <a:ext cx="12192000" cy="11965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p:cNvSpPr/>
          <p:nvPr userDrawn="1"/>
        </p:nvSpPr>
        <p:spPr>
          <a:xfrm>
            <a:off x="10060426" y="0"/>
            <a:ext cx="2131574" cy="1251701"/>
          </a:xfrm>
          <a:custGeom>
            <a:avLst/>
            <a:gdLst>
              <a:gd name="connsiteX0" fmla="*/ 1468556 w 2131574"/>
              <a:gd name="connsiteY0" fmla="*/ 207970 h 1251701"/>
              <a:gd name="connsiteX1" fmla="*/ 765847 w 2131574"/>
              <a:gd name="connsiteY1" fmla="*/ 477621 h 1251701"/>
              <a:gd name="connsiteX2" fmla="*/ 989468 w 2131574"/>
              <a:gd name="connsiteY2" fmla="*/ 563908 h 1251701"/>
              <a:gd name="connsiteX3" fmla="*/ 1692178 w 2131574"/>
              <a:gd name="connsiteY3" fmla="*/ 294162 h 1251701"/>
              <a:gd name="connsiteX4" fmla="*/ 1654318 w 2131574"/>
              <a:gd name="connsiteY4" fmla="*/ 0 h 1251701"/>
              <a:gd name="connsiteX5" fmla="*/ 2022772 w 2131574"/>
              <a:gd name="connsiteY5" fmla="*/ 0 h 1251701"/>
              <a:gd name="connsiteX6" fmla="*/ 2131574 w 2131574"/>
              <a:gd name="connsiteY6" fmla="*/ 41936 h 1251701"/>
              <a:gd name="connsiteX7" fmla="*/ 2131574 w 2131574"/>
              <a:gd name="connsiteY7" fmla="*/ 466298 h 1251701"/>
              <a:gd name="connsiteX8" fmla="*/ 2111480 w 2131574"/>
              <a:gd name="connsiteY8" fmla="*/ 475348 h 1251701"/>
              <a:gd name="connsiteX9" fmla="*/ 2110534 w 2131574"/>
              <a:gd name="connsiteY9" fmla="*/ 711492 h 1251701"/>
              <a:gd name="connsiteX10" fmla="*/ 2074362 w 2131574"/>
              <a:gd name="connsiteY10" fmla="*/ 725354 h 1251701"/>
              <a:gd name="connsiteX11" fmla="*/ 2072088 w 2131574"/>
              <a:gd name="connsiteY11" fmla="*/ 488705 h 1251701"/>
              <a:gd name="connsiteX12" fmla="*/ 2033263 w 2131574"/>
              <a:gd name="connsiteY12" fmla="*/ 500423 h 1251701"/>
              <a:gd name="connsiteX13" fmla="*/ 2033061 w 2131574"/>
              <a:gd name="connsiteY13" fmla="*/ 445358 h 1251701"/>
              <a:gd name="connsiteX14" fmla="*/ 1953489 w 2131574"/>
              <a:gd name="connsiteY14" fmla="*/ 475816 h 1251701"/>
              <a:gd name="connsiteX15" fmla="*/ 1952964 w 2131574"/>
              <a:gd name="connsiteY15" fmla="*/ 533941 h 1251701"/>
              <a:gd name="connsiteX16" fmla="*/ 1915844 w 2131574"/>
              <a:gd name="connsiteY16" fmla="*/ 550576 h 1251701"/>
              <a:gd name="connsiteX17" fmla="*/ 1914897 w 2131574"/>
              <a:gd name="connsiteY17" fmla="*/ 786594 h 1251701"/>
              <a:gd name="connsiteX18" fmla="*/ 1878914 w 2131574"/>
              <a:gd name="connsiteY18" fmla="*/ 800581 h 1251701"/>
              <a:gd name="connsiteX19" fmla="*/ 1876454 w 2131574"/>
              <a:gd name="connsiteY19" fmla="*/ 563933 h 1251701"/>
              <a:gd name="connsiteX20" fmla="*/ 1837626 w 2131574"/>
              <a:gd name="connsiteY20" fmla="*/ 575651 h 1251701"/>
              <a:gd name="connsiteX21" fmla="*/ 1837425 w 2131574"/>
              <a:gd name="connsiteY21" fmla="*/ 520241 h 1251701"/>
              <a:gd name="connsiteX22" fmla="*/ 1757852 w 2131574"/>
              <a:gd name="connsiteY22" fmla="*/ 550699 h 1251701"/>
              <a:gd name="connsiteX23" fmla="*/ 1757326 w 2131574"/>
              <a:gd name="connsiteY23" fmla="*/ 609045 h 1251701"/>
              <a:gd name="connsiteX24" fmla="*/ 1720397 w 2131574"/>
              <a:gd name="connsiteY24" fmla="*/ 625678 h 1251701"/>
              <a:gd name="connsiteX25" fmla="*/ 1719260 w 2131574"/>
              <a:gd name="connsiteY25" fmla="*/ 861824 h 1251701"/>
              <a:gd name="connsiteX26" fmla="*/ 1683276 w 2131574"/>
              <a:gd name="connsiteY26" fmla="*/ 875810 h 1251701"/>
              <a:gd name="connsiteX27" fmla="*/ 1680816 w 2131574"/>
              <a:gd name="connsiteY27" fmla="*/ 639162 h 1251701"/>
              <a:gd name="connsiteX28" fmla="*/ 1641990 w 2131574"/>
              <a:gd name="connsiteY28" fmla="*/ 650754 h 1251701"/>
              <a:gd name="connsiteX29" fmla="*/ 1641837 w 2131574"/>
              <a:gd name="connsiteY29" fmla="*/ 595106 h 1251701"/>
              <a:gd name="connsiteX30" fmla="*/ 1562218 w 2131574"/>
              <a:gd name="connsiteY30" fmla="*/ 625583 h 1251701"/>
              <a:gd name="connsiteX31" fmla="*/ 1561688 w 2131574"/>
              <a:gd name="connsiteY31" fmla="*/ 684273 h 1251701"/>
              <a:gd name="connsiteX32" fmla="*/ 1524758 w 2131574"/>
              <a:gd name="connsiteY32" fmla="*/ 700907 h 1251701"/>
              <a:gd name="connsiteX33" fmla="*/ 1523622 w 2131574"/>
              <a:gd name="connsiteY33" fmla="*/ 937051 h 1251701"/>
              <a:gd name="connsiteX34" fmla="*/ 1487638 w 2131574"/>
              <a:gd name="connsiteY34" fmla="*/ 950913 h 1251701"/>
              <a:gd name="connsiteX35" fmla="*/ 1485366 w 2131574"/>
              <a:gd name="connsiteY35" fmla="*/ 714264 h 1251701"/>
              <a:gd name="connsiteX36" fmla="*/ 1446352 w 2131574"/>
              <a:gd name="connsiteY36" fmla="*/ 725983 h 1251701"/>
              <a:gd name="connsiteX37" fmla="*/ 1446199 w 2131574"/>
              <a:gd name="connsiteY37" fmla="*/ 669990 h 1251701"/>
              <a:gd name="connsiteX38" fmla="*/ 1366584 w 2131574"/>
              <a:gd name="connsiteY38" fmla="*/ 700465 h 1251701"/>
              <a:gd name="connsiteX39" fmla="*/ 1366052 w 2131574"/>
              <a:gd name="connsiteY39" fmla="*/ 759503 h 1251701"/>
              <a:gd name="connsiteX40" fmla="*/ 1329122 w 2131574"/>
              <a:gd name="connsiteY40" fmla="*/ 776135 h 1251701"/>
              <a:gd name="connsiteX41" fmla="*/ 1328175 w 2131574"/>
              <a:gd name="connsiteY41" fmla="*/ 1012153 h 1251701"/>
              <a:gd name="connsiteX42" fmla="*/ 1292002 w 2131574"/>
              <a:gd name="connsiteY42" fmla="*/ 1026141 h 1251701"/>
              <a:gd name="connsiteX43" fmla="*/ 1289728 w 2131574"/>
              <a:gd name="connsiteY43" fmla="*/ 789493 h 1251701"/>
              <a:gd name="connsiteX44" fmla="*/ 1250904 w 2131574"/>
              <a:gd name="connsiteY44" fmla="*/ 801211 h 1251701"/>
              <a:gd name="connsiteX45" fmla="*/ 1250697 w 2131574"/>
              <a:gd name="connsiteY45" fmla="*/ 744824 h 1251701"/>
              <a:gd name="connsiteX46" fmla="*/ 1171004 w 2131574"/>
              <a:gd name="connsiteY46" fmla="*/ 775328 h 1251701"/>
              <a:gd name="connsiteX47" fmla="*/ 1170416 w 2131574"/>
              <a:gd name="connsiteY47" fmla="*/ 834605 h 1251701"/>
              <a:gd name="connsiteX48" fmla="*/ 1133484 w 2131574"/>
              <a:gd name="connsiteY48" fmla="*/ 851239 h 1251701"/>
              <a:gd name="connsiteX49" fmla="*/ 1132536 w 2131574"/>
              <a:gd name="connsiteY49" fmla="*/ 1087383 h 1251701"/>
              <a:gd name="connsiteX50" fmla="*/ 1096366 w 2131574"/>
              <a:gd name="connsiteY50" fmla="*/ 1101370 h 1251701"/>
              <a:gd name="connsiteX51" fmla="*/ 1094094 w 2131574"/>
              <a:gd name="connsiteY51" fmla="*/ 864721 h 1251701"/>
              <a:gd name="connsiteX52" fmla="*/ 1055266 w 2131574"/>
              <a:gd name="connsiteY52" fmla="*/ 876441 h 1251701"/>
              <a:gd name="connsiteX53" fmla="*/ 1055059 w 2131574"/>
              <a:gd name="connsiteY53" fmla="*/ 819708 h 1251701"/>
              <a:gd name="connsiteX54" fmla="*/ 975504 w 2131574"/>
              <a:gd name="connsiteY54" fmla="*/ 850159 h 1251701"/>
              <a:gd name="connsiteX55" fmla="*/ 974966 w 2131574"/>
              <a:gd name="connsiteY55" fmla="*/ 909834 h 1251701"/>
              <a:gd name="connsiteX56" fmla="*/ 938037 w 2131574"/>
              <a:gd name="connsiteY56" fmla="*/ 926467 h 1251701"/>
              <a:gd name="connsiteX57" fmla="*/ 936898 w 2131574"/>
              <a:gd name="connsiteY57" fmla="*/ 1162611 h 1251701"/>
              <a:gd name="connsiteX58" fmla="*/ 900916 w 2131574"/>
              <a:gd name="connsiteY58" fmla="*/ 1176473 h 1251701"/>
              <a:gd name="connsiteX59" fmla="*/ 898454 w 2131574"/>
              <a:gd name="connsiteY59" fmla="*/ 939824 h 1251701"/>
              <a:gd name="connsiteX60" fmla="*/ 859628 w 2131574"/>
              <a:gd name="connsiteY60" fmla="*/ 951543 h 1251701"/>
              <a:gd name="connsiteX61" fmla="*/ 859421 w 2131574"/>
              <a:gd name="connsiteY61" fmla="*/ 894592 h 1251701"/>
              <a:gd name="connsiteX62" fmla="*/ 779871 w 2131574"/>
              <a:gd name="connsiteY62" fmla="*/ 925042 h 1251701"/>
              <a:gd name="connsiteX63" fmla="*/ 779330 w 2131574"/>
              <a:gd name="connsiteY63" fmla="*/ 985062 h 1251701"/>
              <a:gd name="connsiteX64" fmla="*/ 742398 w 2131574"/>
              <a:gd name="connsiteY64" fmla="*/ 1001695 h 1251701"/>
              <a:gd name="connsiteX65" fmla="*/ 741262 w 2131574"/>
              <a:gd name="connsiteY65" fmla="*/ 1237840 h 1251701"/>
              <a:gd name="connsiteX66" fmla="*/ 705280 w 2131574"/>
              <a:gd name="connsiteY66" fmla="*/ 1251701 h 1251701"/>
              <a:gd name="connsiteX67" fmla="*/ 702818 w 2131574"/>
              <a:gd name="connsiteY67" fmla="*/ 1015052 h 1251701"/>
              <a:gd name="connsiteX68" fmla="*/ 663992 w 2131574"/>
              <a:gd name="connsiteY68" fmla="*/ 1026772 h 1251701"/>
              <a:gd name="connsiteX69" fmla="*/ 663835 w 2131574"/>
              <a:gd name="connsiteY69" fmla="*/ 969456 h 1251701"/>
              <a:gd name="connsiteX70" fmla="*/ 585207 w 2131574"/>
              <a:gd name="connsiteY70" fmla="*/ 999553 h 1251701"/>
              <a:gd name="connsiteX71" fmla="*/ 585207 w 2131574"/>
              <a:gd name="connsiteY71" fmla="*/ 999552 h 1251701"/>
              <a:gd name="connsiteX72" fmla="*/ 384123 w 2131574"/>
              <a:gd name="connsiteY72" fmla="*/ 922654 h 1251701"/>
              <a:gd name="connsiteX73" fmla="*/ 384078 w 2131574"/>
              <a:gd name="connsiteY73" fmla="*/ 934087 h 1251701"/>
              <a:gd name="connsiteX74" fmla="*/ 347904 w 2131574"/>
              <a:gd name="connsiteY74" fmla="*/ 948074 h 1251701"/>
              <a:gd name="connsiteX75" fmla="*/ 347527 w 2131574"/>
              <a:gd name="connsiteY75" fmla="*/ 908658 h 1251701"/>
              <a:gd name="connsiteX76" fmla="*/ 189088 w 2131574"/>
              <a:gd name="connsiteY76" fmla="*/ 848068 h 1251701"/>
              <a:gd name="connsiteX77" fmla="*/ 188440 w 2131574"/>
              <a:gd name="connsiteY77" fmla="*/ 1009315 h 1251701"/>
              <a:gd name="connsiteX78" fmla="*/ 152268 w 2131574"/>
              <a:gd name="connsiteY78" fmla="*/ 1023303 h 1251701"/>
              <a:gd name="connsiteX79" fmla="*/ 150443 w 2131574"/>
              <a:gd name="connsiteY79" fmla="*/ 833290 h 1251701"/>
              <a:gd name="connsiteX80" fmla="*/ 0 w 2131574"/>
              <a:gd name="connsiteY80" fmla="*/ 775758 h 1251701"/>
              <a:gd name="connsiteX81" fmla="*/ 0 w 2131574"/>
              <a:gd name="connsiteY81" fmla="*/ 634811 h 1251701"/>
              <a:gd name="connsiteX82" fmla="*/ 0 w 2131574"/>
              <a:gd name="connsiteY82" fmla="*/ 625805 h 1251701"/>
              <a:gd name="connsiteX83" fmla="*/ 11702 w 2131574"/>
              <a:gd name="connsiteY83" fmla="*/ 630321 h 1251701"/>
              <a:gd name="connsiteX84" fmla="*/ 110416 w 2131574"/>
              <a:gd name="connsiteY84" fmla="*/ 592442 h 1251701"/>
              <a:gd name="connsiteX85" fmla="*/ 110413 w 2131574"/>
              <a:gd name="connsiteY85" fmla="*/ 591589 h 1251701"/>
              <a:gd name="connsiteX86" fmla="*/ 228402 w 2131574"/>
              <a:gd name="connsiteY86" fmla="*/ 546351 h 1251701"/>
              <a:gd name="connsiteX87" fmla="*/ 228394 w 2131574"/>
              <a:gd name="connsiteY87" fmla="*/ 547171 h 1251701"/>
              <a:gd name="connsiteX88" fmla="*/ 306052 w 2131574"/>
              <a:gd name="connsiteY88" fmla="*/ 517369 h 1251701"/>
              <a:gd name="connsiteX89" fmla="*/ 306051 w 2131574"/>
              <a:gd name="connsiteY89" fmla="*/ 516361 h 1251701"/>
              <a:gd name="connsiteX90" fmla="*/ 423850 w 2131574"/>
              <a:gd name="connsiteY90" fmla="*/ 471123 h 1251701"/>
              <a:gd name="connsiteX91" fmla="*/ 423840 w 2131574"/>
              <a:gd name="connsiteY91" fmla="*/ 472171 h 125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131574" h="1251701">
                <a:moveTo>
                  <a:pt x="1468556" y="207970"/>
                </a:moveTo>
                <a:lnTo>
                  <a:pt x="765847" y="477621"/>
                </a:lnTo>
                <a:lnTo>
                  <a:pt x="989468" y="563908"/>
                </a:lnTo>
                <a:lnTo>
                  <a:pt x="1692178" y="294162"/>
                </a:lnTo>
                <a:close/>
                <a:moveTo>
                  <a:pt x="1654318" y="0"/>
                </a:moveTo>
                <a:lnTo>
                  <a:pt x="2022772" y="0"/>
                </a:lnTo>
                <a:lnTo>
                  <a:pt x="2131574" y="41936"/>
                </a:lnTo>
                <a:lnTo>
                  <a:pt x="2131574" y="466298"/>
                </a:lnTo>
                <a:lnTo>
                  <a:pt x="2111480" y="475348"/>
                </a:lnTo>
                <a:lnTo>
                  <a:pt x="2110534" y="711492"/>
                </a:lnTo>
                <a:lnTo>
                  <a:pt x="2074362" y="725354"/>
                </a:lnTo>
                <a:lnTo>
                  <a:pt x="2072088" y="488705"/>
                </a:lnTo>
                <a:lnTo>
                  <a:pt x="2033263" y="500423"/>
                </a:lnTo>
                <a:lnTo>
                  <a:pt x="2033061" y="445358"/>
                </a:lnTo>
                <a:lnTo>
                  <a:pt x="1953489" y="475816"/>
                </a:lnTo>
                <a:lnTo>
                  <a:pt x="1952964" y="533941"/>
                </a:lnTo>
                <a:lnTo>
                  <a:pt x="1915844" y="550576"/>
                </a:lnTo>
                <a:lnTo>
                  <a:pt x="1914897" y="786594"/>
                </a:lnTo>
                <a:lnTo>
                  <a:pt x="1878914" y="800581"/>
                </a:lnTo>
                <a:lnTo>
                  <a:pt x="1876454" y="563933"/>
                </a:lnTo>
                <a:lnTo>
                  <a:pt x="1837626" y="575651"/>
                </a:lnTo>
                <a:lnTo>
                  <a:pt x="1837425" y="520241"/>
                </a:lnTo>
                <a:lnTo>
                  <a:pt x="1757852" y="550699"/>
                </a:lnTo>
                <a:lnTo>
                  <a:pt x="1757326" y="609045"/>
                </a:lnTo>
                <a:lnTo>
                  <a:pt x="1720397" y="625678"/>
                </a:lnTo>
                <a:lnTo>
                  <a:pt x="1719260" y="861824"/>
                </a:lnTo>
                <a:lnTo>
                  <a:pt x="1683276" y="875810"/>
                </a:lnTo>
                <a:lnTo>
                  <a:pt x="1680816" y="639162"/>
                </a:lnTo>
                <a:lnTo>
                  <a:pt x="1641990" y="650754"/>
                </a:lnTo>
                <a:lnTo>
                  <a:pt x="1641837" y="595106"/>
                </a:lnTo>
                <a:lnTo>
                  <a:pt x="1562218" y="625583"/>
                </a:lnTo>
                <a:lnTo>
                  <a:pt x="1561688" y="684273"/>
                </a:lnTo>
                <a:lnTo>
                  <a:pt x="1524758" y="700907"/>
                </a:lnTo>
                <a:lnTo>
                  <a:pt x="1523622" y="937051"/>
                </a:lnTo>
                <a:lnTo>
                  <a:pt x="1487638" y="950913"/>
                </a:lnTo>
                <a:lnTo>
                  <a:pt x="1485366" y="714264"/>
                </a:lnTo>
                <a:lnTo>
                  <a:pt x="1446352" y="725983"/>
                </a:lnTo>
                <a:lnTo>
                  <a:pt x="1446199" y="669990"/>
                </a:lnTo>
                <a:lnTo>
                  <a:pt x="1366584" y="700465"/>
                </a:lnTo>
                <a:lnTo>
                  <a:pt x="1366052" y="759503"/>
                </a:lnTo>
                <a:lnTo>
                  <a:pt x="1329122" y="776135"/>
                </a:lnTo>
                <a:lnTo>
                  <a:pt x="1328175" y="1012153"/>
                </a:lnTo>
                <a:lnTo>
                  <a:pt x="1292002" y="1026141"/>
                </a:lnTo>
                <a:lnTo>
                  <a:pt x="1289728" y="789493"/>
                </a:lnTo>
                <a:lnTo>
                  <a:pt x="1250904" y="801211"/>
                </a:lnTo>
                <a:lnTo>
                  <a:pt x="1250697" y="744824"/>
                </a:lnTo>
                <a:lnTo>
                  <a:pt x="1171004" y="775328"/>
                </a:lnTo>
                <a:lnTo>
                  <a:pt x="1170416" y="834605"/>
                </a:lnTo>
                <a:lnTo>
                  <a:pt x="1133484" y="851239"/>
                </a:lnTo>
                <a:lnTo>
                  <a:pt x="1132536" y="1087383"/>
                </a:lnTo>
                <a:lnTo>
                  <a:pt x="1096366" y="1101370"/>
                </a:lnTo>
                <a:lnTo>
                  <a:pt x="1094094" y="864721"/>
                </a:lnTo>
                <a:lnTo>
                  <a:pt x="1055266" y="876441"/>
                </a:lnTo>
                <a:lnTo>
                  <a:pt x="1055059" y="819708"/>
                </a:lnTo>
                <a:lnTo>
                  <a:pt x="975504" y="850159"/>
                </a:lnTo>
                <a:lnTo>
                  <a:pt x="974966" y="909834"/>
                </a:lnTo>
                <a:lnTo>
                  <a:pt x="938037" y="926467"/>
                </a:lnTo>
                <a:lnTo>
                  <a:pt x="936898" y="1162611"/>
                </a:lnTo>
                <a:lnTo>
                  <a:pt x="900916" y="1176473"/>
                </a:lnTo>
                <a:lnTo>
                  <a:pt x="898454" y="939824"/>
                </a:lnTo>
                <a:lnTo>
                  <a:pt x="859628" y="951543"/>
                </a:lnTo>
                <a:lnTo>
                  <a:pt x="859421" y="894592"/>
                </a:lnTo>
                <a:lnTo>
                  <a:pt x="779871" y="925042"/>
                </a:lnTo>
                <a:lnTo>
                  <a:pt x="779330" y="985062"/>
                </a:lnTo>
                <a:lnTo>
                  <a:pt x="742398" y="1001695"/>
                </a:lnTo>
                <a:lnTo>
                  <a:pt x="741262" y="1237840"/>
                </a:lnTo>
                <a:lnTo>
                  <a:pt x="705280" y="1251701"/>
                </a:lnTo>
                <a:lnTo>
                  <a:pt x="702818" y="1015052"/>
                </a:lnTo>
                <a:lnTo>
                  <a:pt x="663992" y="1026772"/>
                </a:lnTo>
                <a:lnTo>
                  <a:pt x="663835" y="969456"/>
                </a:lnTo>
                <a:lnTo>
                  <a:pt x="585207" y="999553"/>
                </a:lnTo>
                <a:lnTo>
                  <a:pt x="585207" y="999552"/>
                </a:lnTo>
                <a:lnTo>
                  <a:pt x="384123" y="922654"/>
                </a:lnTo>
                <a:lnTo>
                  <a:pt x="384078" y="934087"/>
                </a:lnTo>
                <a:lnTo>
                  <a:pt x="347904" y="948074"/>
                </a:lnTo>
                <a:lnTo>
                  <a:pt x="347527" y="908658"/>
                </a:lnTo>
                <a:lnTo>
                  <a:pt x="189088" y="848068"/>
                </a:lnTo>
                <a:lnTo>
                  <a:pt x="188440" y="1009315"/>
                </a:lnTo>
                <a:lnTo>
                  <a:pt x="152268" y="1023303"/>
                </a:lnTo>
                <a:lnTo>
                  <a:pt x="150443" y="833290"/>
                </a:lnTo>
                <a:lnTo>
                  <a:pt x="0" y="775758"/>
                </a:lnTo>
                <a:lnTo>
                  <a:pt x="0" y="634811"/>
                </a:lnTo>
                <a:lnTo>
                  <a:pt x="0" y="625805"/>
                </a:lnTo>
                <a:lnTo>
                  <a:pt x="11702" y="630321"/>
                </a:lnTo>
                <a:lnTo>
                  <a:pt x="110416" y="592442"/>
                </a:lnTo>
                <a:lnTo>
                  <a:pt x="110413" y="591589"/>
                </a:lnTo>
                <a:lnTo>
                  <a:pt x="228402" y="546351"/>
                </a:lnTo>
                <a:lnTo>
                  <a:pt x="228394" y="547171"/>
                </a:lnTo>
                <a:lnTo>
                  <a:pt x="306052" y="517369"/>
                </a:lnTo>
                <a:lnTo>
                  <a:pt x="306051" y="516361"/>
                </a:lnTo>
                <a:lnTo>
                  <a:pt x="423850" y="471123"/>
                </a:lnTo>
                <a:lnTo>
                  <a:pt x="423840" y="472171"/>
                </a:lnTo>
                <a:close/>
              </a:path>
            </a:pathLst>
          </a:custGeom>
          <a:solidFill>
            <a:schemeClr val="bg1"/>
          </a:solidFill>
          <a:ln w="2694" cap="flat">
            <a:noFill/>
            <a:prstDash val="solid"/>
            <a:miter/>
          </a:ln>
        </p:spPr>
        <p:txBody>
          <a:bodyPr rtlCol="0" anchor="ctr"/>
          <a:lstStyle/>
          <a:p>
            <a:endParaRPr lang="en-US"/>
          </a:p>
        </p:txBody>
      </p:sp>
      <p:grpSp>
        <p:nvGrpSpPr>
          <p:cNvPr id="68" name="Group 67"/>
          <p:cNvGrpSpPr/>
          <p:nvPr userDrawn="1"/>
        </p:nvGrpSpPr>
        <p:grpSpPr>
          <a:xfrm>
            <a:off x="-189873" y="30973"/>
            <a:ext cx="2984373" cy="1122167"/>
            <a:chOff x="-82869" y="2041805"/>
            <a:chExt cx="2984373" cy="1122167"/>
          </a:xfrm>
        </p:grpSpPr>
        <p:grpSp>
          <p:nvGrpSpPr>
            <p:cNvPr id="69" name="Group 68"/>
            <p:cNvGrpSpPr/>
            <p:nvPr userDrawn="1"/>
          </p:nvGrpSpPr>
          <p:grpSpPr>
            <a:xfrm>
              <a:off x="200146" y="2104325"/>
              <a:ext cx="2701358" cy="875012"/>
              <a:chOff x="1066498" y="286265"/>
              <a:chExt cx="11991969" cy="3884392"/>
            </a:xfrm>
            <a:solidFill>
              <a:schemeClr val="bg1"/>
            </a:solidFill>
          </p:grpSpPr>
          <p:sp>
            <p:nvSpPr>
              <p:cNvPr id="97" name="Rectangle 96"/>
              <p:cNvSpPr/>
              <p:nvPr/>
            </p:nvSpPr>
            <p:spPr>
              <a:xfrm rot="2143082">
                <a:off x="5813228" y="3225577"/>
                <a:ext cx="1095502" cy="475403"/>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rot="2143082">
                <a:off x="12731593" y="2328837"/>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rot="2143082">
                <a:off x="12012401" y="1020618"/>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rot="2143082">
                <a:off x="3996941" y="286265"/>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rot="2143082">
                <a:off x="4668722" y="303427"/>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a:spLocks noChangeAspect="1"/>
              </p:cNvSpPr>
              <p:nvPr/>
            </p:nvSpPr>
            <p:spPr>
              <a:xfrm rot="2143082">
                <a:off x="5318715" y="358216"/>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rot="2143082">
                <a:off x="1412639" y="3092041"/>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rot="2143082">
                <a:off x="3222236" y="867087"/>
                <a:ext cx="802454" cy="156661"/>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rot="2143082">
                <a:off x="4067032" y="3784745"/>
                <a:ext cx="326874" cy="267682"/>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rot="2143082">
                <a:off x="8226837" y="1636990"/>
                <a:ext cx="229078" cy="352760"/>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rot="2143082">
                <a:off x="8579610" y="1890648"/>
                <a:ext cx="229078" cy="352760"/>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rot="2143082">
                <a:off x="7545295" y="1382204"/>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rot="2143082">
                <a:off x="7019854" y="984696"/>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rot="2143082">
                <a:off x="1066498" y="3902975"/>
                <a:ext cx="1314414" cy="267682"/>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userDrawn="1"/>
          </p:nvGrpSpPr>
          <p:grpSpPr>
            <a:xfrm>
              <a:off x="-82869" y="2041805"/>
              <a:ext cx="2978819" cy="1122167"/>
              <a:chOff x="-189872" y="8725"/>
              <a:chExt cx="13223684" cy="4981553"/>
            </a:xfrm>
          </p:grpSpPr>
          <p:sp>
            <p:nvSpPr>
              <p:cNvPr id="71" name="Freeform: Shape 70"/>
              <p:cNvSpPr/>
              <p:nvPr/>
            </p:nvSpPr>
            <p:spPr>
              <a:xfrm rot="2143082">
                <a:off x="7006336" y="655174"/>
                <a:ext cx="6027476" cy="1135945"/>
              </a:xfrm>
              <a:custGeom>
                <a:avLst/>
                <a:gdLst>
                  <a:gd name="connsiteX0" fmla="*/ 0 w 2529191"/>
                  <a:gd name="connsiteY0" fmla="*/ 457200 h 476656"/>
                  <a:gd name="connsiteX1" fmla="*/ 1906621 w 2529191"/>
                  <a:gd name="connsiteY1" fmla="*/ 476656 h 476656"/>
                  <a:gd name="connsiteX2" fmla="*/ 2529191 w 2529191"/>
                  <a:gd name="connsiteY2" fmla="*/ 0 h 476656"/>
                </a:gdLst>
                <a:ahLst/>
                <a:cxnLst>
                  <a:cxn ang="0">
                    <a:pos x="connsiteX0" y="connsiteY0"/>
                  </a:cxn>
                  <a:cxn ang="0">
                    <a:pos x="connsiteX1" y="connsiteY1"/>
                  </a:cxn>
                  <a:cxn ang="0">
                    <a:pos x="connsiteX2" y="connsiteY2"/>
                  </a:cxn>
                </a:cxnLst>
                <a:rect l="l" t="t" r="r" b="b"/>
                <a:pathLst>
                  <a:path w="2529191" h="476656">
                    <a:moveTo>
                      <a:pt x="0" y="457200"/>
                    </a:moveTo>
                    <a:lnTo>
                      <a:pt x="1906621" y="476656"/>
                    </a:lnTo>
                    <a:lnTo>
                      <a:pt x="2529191"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rot="2143082">
                <a:off x="2876886" y="92218"/>
                <a:ext cx="751230" cy="500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100" idx="1"/>
              </p:cNvCxnSpPr>
              <p:nvPr/>
            </p:nvCxnSpPr>
            <p:spPr>
              <a:xfrm rot="2143082">
                <a:off x="3861913" y="8725"/>
                <a:ext cx="362215" cy="1920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101" idx="1"/>
              </p:cNvCxnSpPr>
              <p:nvPr/>
            </p:nvCxnSpPr>
            <p:spPr>
              <a:xfrm rot="2143082">
                <a:off x="4587946" y="36177"/>
                <a:ext cx="304652" cy="19919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endCxn id="102" idx="1"/>
              </p:cNvCxnSpPr>
              <p:nvPr/>
            </p:nvCxnSpPr>
            <p:spPr>
              <a:xfrm rot="2143082">
                <a:off x="5184517" y="13932"/>
                <a:ext cx="382898" cy="25902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2143082">
                <a:off x="6351522" y="167773"/>
                <a:ext cx="1161265" cy="70157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2143082">
                <a:off x="6692921" y="218797"/>
                <a:ext cx="1381992" cy="8599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rot="2143082">
                <a:off x="7510123" y="2742036"/>
                <a:ext cx="414350" cy="414349"/>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143082">
                <a:off x="4669450" y="3406144"/>
                <a:ext cx="414350" cy="414349"/>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143082">
                <a:off x="3138553" y="4575929"/>
                <a:ext cx="414350" cy="414349"/>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p:cNvCxnSpPr>
                <a:endCxn id="99" idx="3"/>
              </p:cNvCxnSpPr>
              <p:nvPr/>
            </p:nvCxnSpPr>
            <p:spPr>
              <a:xfrm rot="2143082" flipV="1">
                <a:off x="9495558" y="398794"/>
                <a:ext cx="2220218" cy="17388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106" idx="1"/>
              </p:cNvCxnSpPr>
              <p:nvPr/>
            </p:nvCxnSpPr>
            <p:spPr>
              <a:xfrm rot="2143082">
                <a:off x="7207957" y="513530"/>
                <a:ext cx="1437691" cy="8977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103" idx="3"/>
              </p:cNvCxnSpPr>
              <p:nvPr/>
            </p:nvCxnSpPr>
            <p:spPr>
              <a:xfrm rot="2143082" flipV="1">
                <a:off x="702503" y="3052333"/>
                <a:ext cx="629883" cy="48522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2143082" flipV="1">
                <a:off x="669928" y="3488332"/>
                <a:ext cx="489377" cy="33619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80" idx="1"/>
              </p:cNvCxnSpPr>
              <p:nvPr/>
            </p:nvCxnSpPr>
            <p:spPr>
              <a:xfrm rot="2143082">
                <a:off x="2366587" y="3215368"/>
                <a:ext cx="1384975" cy="10585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97" idx="1"/>
              </p:cNvCxnSpPr>
              <p:nvPr/>
            </p:nvCxnSpPr>
            <p:spPr>
              <a:xfrm rot="2143082" flipV="1">
                <a:off x="4532904" y="2697776"/>
                <a:ext cx="1219991" cy="952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Freeform: Shape 86"/>
              <p:cNvSpPr/>
              <p:nvPr/>
            </p:nvSpPr>
            <p:spPr>
              <a:xfrm rot="2143082">
                <a:off x="568532" y="1210040"/>
                <a:ext cx="4879294" cy="908510"/>
              </a:xfrm>
              <a:custGeom>
                <a:avLst/>
                <a:gdLst>
                  <a:gd name="connsiteX0" fmla="*/ 0 w 2391302"/>
                  <a:gd name="connsiteY0" fmla="*/ 7998 h 381222"/>
                  <a:gd name="connsiteX1" fmla="*/ 0 w 2391302"/>
                  <a:gd name="connsiteY1" fmla="*/ 7998 h 381222"/>
                  <a:gd name="connsiteX2" fmla="*/ 71979 w 2391302"/>
                  <a:gd name="connsiteY2" fmla="*/ 7998 h 381222"/>
                  <a:gd name="connsiteX3" fmla="*/ 343899 w 2391302"/>
                  <a:gd name="connsiteY3" fmla="*/ 0 h 381222"/>
                  <a:gd name="connsiteX4" fmla="*/ 850418 w 2391302"/>
                  <a:gd name="connsiteY4" fmla="*/ 375890 h 381222"/>
                  <a:gd name="connsiteX5" fmla="*/ 2391302 w 2391302"/>
                  <a:gd name="connsiteY5" fmla="*/ 381222 h 381222"/>
                  <a:gd name="connsiteX6" fmla="*/ 2391302 w 2391302"/>
                  <a:gd name="connsiteY6" fmla="*/ 381222 h 381222"/>
                  <a:gd name="connsiteX0-1" fmla="*/ 0 w 2391302"/>
                  <a:gd name="connsiteY0-2" fmla="*/ 7998 h 381222"/>
                  <a:gd name="connsiteX1-3" fmla="*/ 0 w 2391302"/>
                  <a:gd name="connsiteY1-4" fmla="*/ 7998 h 381222"/>
                  <a:gd name="connsiteX2-5" fmla="*/ 343899 w 2391302"/>
                  <a:gd name="connsiteY2-6" fmla="*/ 0 h 381222"/>
                  <a:gd name="connsiteX3-7" fmla="*/ 850418 w 2391302"/>
                  <a:gd name="connsiteY3-8" fmla="*/ 375890 h 381222"/>
                  <a:gd name="connsiteX4-9" fmla="*/ 2391302 w 2391302"/>
                  <a:gd name="connsiteY4-10" fmla="*/ 381222 h 381222"/>
                  <a:gd name="connsiteX5-11" fmla="*/ 2391302 w 2391302"/>
                  <a:gd name="connsiteY5-12" fmla="*/ 381222 h 381222"/>
                  <a:gd name="connsiteX0-13" fmla="*/ 0 w 2391302"/>
                  <a:gd name="connsiteY0-14" fmla="*/ 7998 h 381222"/>
                  <a:gd name="connsiteX1-15" fmla="*/ 343899 w 2391302"/>
                  <a:gd name="connsiteY1-16" fmla="*/ 0 h 381222"/>
                  <a:gd name="connsiteX2-17" fmla="*/ 850418 w 2391302"/>
                  <a:gd name="connsiteY2-18" fmla="*/ 375890 h 381222"/>
                  <a:gd name="connsiteX3-19" fmla="*/ 2391302 w 2391302"/>
                  <a:gd name="connsiteY3-20" fmla="*/ 381222 h 381222"/>
                  <a:gd name="connsiteX4-21" fmla="*/ 2391302 w 2391302"/>
                  <a:gd name="connsiteY4-22" fmla="*/ 381222 h 381222"/>
                  <a:gd name="connsiteX0-23" fmla="*/ 0 w 2047403"/>
                  <a:gd name="connsiteY0-24" fmla="*/ 0 h 381222"/>
                  <a:gd name="connsiteX1-25" fmla="*/ 506519 w 2047403"/>
                  <a:gd name="connsiteY1-26" fmla="*/ 375890 h 381222"/>
                  <a:gd name="connsiteX2-27" fmla="*/ 2047403 w 2047403"/>
                  <a:gd name="connsiteY2-28" fmla="*/ 381222 h 381222"/>
                  <a:gd name="connsiteX3-29" fmla="*/ 2047403 w 2047403"/>
                  <a:gd name="connsiteY3-30" fmla="*/ 381222 h 381222"/>
                </a:gdLst>
                <a:ahLst/>
                <a:cxnLst>
                  <a:cxn ang="0">
                    <a:pos x="connsiteX0-1" y="connsiteY0-2"/>
                  </a:cxn>
                  <a:cxn ang="0">
                    <a:pos x="connsiteX1-3" y="connsiteY1-4"/>
                  </a:cxn>
                  <a:cxn ang="0">
                    <a:pos x="connsiteX2-5" y="connsiteY2-6"/>
                  </a:cxn>
                  <a:cxn ang="0">
                    <a:pos x="connsiteX3-7" y="connsiteY3-8"/>
                  </a:cxn>
                </a:cxnLst>
                <a:rect l="l" t="t" r="r" b="b"/>
                <a:pathLst>
                  <a:path w="2047403" h="381222">
                    <a:moveTo>
                      <a:pt x="0" y="0"/>
                    </a:moveTo>
                    <a:lnTo>
                      <a:pt x="506519" y="375890"/>
                    </a:lnTo>
                    <a:lnTo>
                      <a:pt x="2047403" y="381222"/>
                    </a:lnTo>
                    <a:lnTo>
                      <a:pt x="2047403" y="381222"/>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p:cNvSpPr/>
              <p:nvPr/>
            </p:nvSpPr>
            <p:spPr>
              <a:xfrm rot="2143082">
                <a:off x="-189872" y="1365133"/>
                <a:ext cx="5152485" cy="1114766"/>
              </a:xfrm>
              <a:custGeom>
                <a:avLst/>
                <a:gdLst>
                  <a:gd name="connsiteX0" fmla="*/ 0 w 2391302"/>
                  <a:gd name="connsiteY0" fmla="*/ 7998 h 381222"/>
                  <a:gd name="connsiteX1" fmla="*/ 0 w 2391302"/>
                  <a:gd name="connsiteY1" fmla="*/ 7998 h 381222"/>
                  <a:gd name="connsiteX2" fmla="*/ 71979 w 2391302"/>
                  <a:gd name="connsiteY2" fmla="*/ 7998 h 381222"/>
                  <a:gd name="connsiteX3" fmla="*/ 343899 w 2391302"/>
                  <a:gd name="connsiteY3" fmla="*/ 0 h 381222"/>
                  <a:gd name="connsiteX4" fmla="*/ 850418 w 2391302"/>
                  <a:gd name="connsiteY4" fmla="*/ 375890 h 381222"/>
                  <a:gd name="connsiteX5" fmla="*/ 2391302 w 2391302"/>
                  <a:gd name="connsiteY5" fmla="*/ 381222 h 381222"/>
                  <a:gd name="connsiteX6" fmla="*/ 2391302 w 2391302"/>
                  <a:gd name="connsiteY6" fmla="*/ 381222 h 381222"/>
                  <a:gd name="connsiteX0-1" fmla="*/ 0 w 2391302"/>
                  <a:gd name="connsiteY0-2" fmla="*/ 7998 h 381222"/>
                  <a:gd name="connsiteX1-3" fmla="*/ 0 w 2391302"/>
                  <a:gd name="connsiteY1-4" fmla="*/ 7998 h 381222"/>
                  <a:gd name="connsiteX2-5" fmla="*/ 71979 w 2391302"/>
                  <a:gd name="connsiteY2-6" fmla="*/ 7998 h 381222"/>
                  <a:gd name="connsiteX3-7" fmla="*/ 343899 w 2391302"/>
                  <a:gd name="connsiteY3-8" fmla="*/ 0 h 381222"/>
                  <a:gd name="connsiteX4-9" fmla="*/ 935726 w 2391302"/>
                  <a:gd name="connsiteY4-10" fmla="*/ 373714 h 381222"/>
                  <a:gd name="connsiteX5-11" fmla="*/ 2391302 w 2391302"/>
                  <a:gd name="connsiteY5-12" fmla="*/ 381222 h 381222"/>
                  <a:gd name="connsiteX6-13" fmla="*/ 2391302 w 2391302"/>
                  <a:gd name="connsiteY6-14" fmla="*/ 381222 h 381222"/>
                  <a:gd name="connsiteX0-15" fmla="*/ 0 w 2391302"/>
                  <a:gd name="connsiteY0-16" fmla="*/ 7998 h 381222"/>
                  <a:gd name="connsiteX1-17" fmla="*/ 71979 w 2391302"/>
                  <a:gd name="connsiteY1-18" fmla="*/ 7998 h 381222"/>
                  <a:gd name="connsiteX2-19" fmla="*/ 343899 w 2391302"/>
                  <a:gd name="connsiteY2-20" fmla="*/ 0 h 381222"/>
                  <a:gd name="connsiteX3-21" fmla="*/ 935726 w 2391302"/>
                  <a:gd name="connsiteY3-22" fmla="*/ 373714 h 381222"/>
                  <a:gd name="connsiteX4-23" fmla="*/ 2391302 w 2391302"/>
                  <a:gd name="connsiteY4-24" fmla="*/ 381222 h 381222"/>
                  <a:gd name="connsiteX5-25" fmla="*/ 2391302 w 2391302"/>
                  <a:gd name="connsiteY5-26" fmla="*/ 381222 h 381222"/>
                  <a:gd name="connsiteX0-27" fmla="*/ 0 w 2319323"/>
                  <a:gd name="connsiteY0-28" fmla="*/ 7998 h 381222"/>
                  <a:gd name="connsiteX1-29" fmla="*/ 271920 w 2319323"/>
                  <a:gd name="connsiteY1-30" fmla="*/ 0 h 381222"/>
                  <a:gd name="connsiteX2-31" fmla="*/ 863747 w 2319323"/>
                  <a:gd name="connsiteY2-32" fmla="*/ 373714 h 381222"/>
                  <a:gd name="connsiteX3-33" fmla="*/ 2319323 w 2319323"/>
                  <a:gd name="connsiteY3-34" fmla="*/ 381222 h 381222"/>
                  <a:gd name="connsiteX4-35" fmla="*/ 2319323 w 2319323"/>
                  <a:gd name="connsiteY4-36" fmla="*/ 381222 h 381222"/>
                  <a:gd name="connsiteX0-37" fmla="*/ 0 w 2188694"/>
                  <a:gd name="connsiteY0-38" fmla="*/ 10175 h 381222"/>
                  <a:gd name="connsiteX1-39" fmla="*/ 141291 w 2188694"/>
                  <a:gd name="connsiteY1-40" fmla="*/ 0 h 381222"/>
                  <a:gd name="connsiteX2-41" fmla="*/ 733118 w 2188694"/>
                  <a:gd name="connsiteY2-42" fmla="*/ 373714 h 381222"/>
                  <a:gd name="connsiteX3-43" fmla="*/ 2188694 w 2188694"/>
                  <a:gd name="connsiteY3-44" fmla="*/ 381222 h 381222"/>
                  <a:gd name="connsiteX4-45" fmla="*/ 2188694 w 2188694"/>
                  <a:gd name="connsiteY4-46" fmla="*/ 381222 h 381222"/>
                  <a:gd name="connsiteX0-47" fmla="*/ 0 w 2162035"/>
                  <a:gd name="connsiteY0-48" fmla="*/ 0 h 381930"/>
                  <a:gd name="connsiteX1-49" fmla="*/ 114632 w 2162035"/>
                  <a:gd name="connsiteY1-50" fmla="*/ 708 h 381930"/>
                  <a:gd name="connsiteX2-51" fmla="*/ 706459 w 2162035"/>
                  <a:gd name="connsiteY2-52" fmla="*/ 374422 h 381930"/>
                  <a:gd name="connsiteX3-53" fmla="*/ 2162035 w 2162035"/>
                  <a:gd name="connsiteY3-54" fmla="*/ 381930 h 381930"/>
                  <a:gd name="connsiteX4-55" fmla="*/ 2162035 w 2162035"/>
                  <a:gd name="connsiteY4-56" fmla="*/ 381930 h 3819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2035" h="381930">
                    <a:moveTo>
                      <a:pt x="0" y="0"/>
                    </a:moveTo>
                    <a:lnTo>
                      <a:pt x="114632" y="708"/>
                    </a:lnTo>
                    <a:lnTo>
                      <a:pt x="706459" y="374422"/>
                    </a:lnTo>
                    <a:lnTo>
                      <a:pt x="2162035" y="381930"/>
                    </a:lnTo>
                    <a:lnTo>
                      <a:pt x="2162035" y="38193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p:cNvSpPr/>
              <p:nvPr/>
            </p:nvSpPr>
            <p:spPr>
              <a:xfrm rot="2143082">
                <a:off x="3332609" y="2161597"/>
                <a:ext cx="2611186" cy="1099113"/>
              </a:xfrm>
              <a:custGeom>
                <a:avLst/>
                <a:gdLst>
                  <a:gd name="connsiteX0" fmla="*/ 0 w 1095680"/>
                  <a:gd name="connsiteY0" fmla="*/ 461199 h 461199"/>
                  <a:gd name="connsiteX1" fmla="*/ 621152 w 1095680"/>
                  <a:gd name="connsiteY1" fmla="*/ 0 h 461199"/>
                  <a:gd name="connsiteX2" fmla="*/ 1095680 w 1095680"/>
                  <a:gd name="connsiteY2" fmla="*/ 0 h 461199"/>
                </a:gdLst>
                <a:ahLst/>
                <a:cxnLst>
                  <a:cxn ang="0">
                    <a:pos x="connsiteX0" y="connsiteY0"/>
                  </a:cxn>
                  <a:cxn ang="0">
                    <a:pos x="connsiteX1" y="connsiteY1"/>
                  </a:cxn>
                  <a:cxn ang="0">
                    <a:pos x="connsiteX2" y="connsiteY2"/>
                  </a:cxn>
                </a:cxnLst>
                <a:rect l="l" t="t" r="r" b="b"/>
                <a:pathLst>
                  <a:path w="1095680" h="461199">
                    <a:moveTo>
                      <a:pt x="0" y="461199"/>
                    </a:moveTo>
                    <a:lnTo>
                      <a:pt x="621152" y="0"/>
                    </a:lnTo>
                    <a:lnTo>
                      <a:pt x="109568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p:cNvCxnSpPr/>
              <p:nvPr/>
            </p:nvCxnSpPr>
            <p:spPr>
              <a:xfrm rot="2143082" flipV="1">
                <a:off x="1319091" y="3532941"/>
                <a:ext cx="0" cy="4397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2143082" flipV="1">
                <a:off x="1490130" y="3655926"/>
                <a:ext cx="0" cy="4397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2143082" flipV="1">
                <a:off x="1661174" y="3778910"/>
                <a:ext cx="0" cy="4397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2143082" flipV="1">
                <a:off x="1832213" y="3901899"/>
                <a:ext cx="0" cy="4397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2143082" flipV="1">
                <a:off x="2003248" y="4024888"/>
                <a:ext cx="0" cy="4397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2143082" flipV="1">
                <a:off x="2174296" y="4147877"/>
                <a:ext cx="0" cy="4397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Freeform: Shape 95"/>
              <p:cNvSpPr/>
              <p:nvPr/>
            </p:nvSpPr>
            <p:spPr>
              <a:xfrm rot="2143082">
                <a:off x="4431107" y="1624748"/>
                <a:ext cx="3523756" cy="231821"/>
              </a:xfrm>
              <a:custGeom>
                <a:avLst/>
                <a:gdLst>
                  <a:gd name="connsiteX0" fmla="*/ 0 w 1478604"/>
                  <a:gd name="connsiteY0" fmla="*/ 0 h 97276"/>
                  <a:gd name="connsiteX1" fmla="*/ 107004 w 1478604"/>
                  <a:gd name="connsiteY1" fmla="*/ 97276 h 97276"/>
                  <a:gd name="connsiteX2" fmla="*/ 1478604 w 1478604"/>
                  <a:gd name="connsiteY2" fmla="*/ 97276 h 97276"/>
                </a:gdLst>
                <a:ahLst/>
                <a:cxnLst>
                  <a:cxn ang="0">
                    <a:pos x="connsiteX0" y="connsiteY0"/>
                  </a:cxn>
                  <a:cxn ang="0">
                    <a:pos x="connsiteX1" y="connsiteY1"/>
                  </a:cxn>
                  <a:cxn ang="0">
                    <a:pos x="connsiteX2" y="connsiteY2"/>
                  </a:cxn>
                </a:cxnLst>
                <a:rect l="l" t="t" r="r" b="b"/>
                <a:pathLst>
                  <a:path w="1478604" h="97276">
                    <a:moveTo>
                      <a:pt x="0" y="0"/>
                    </a:moveTo>
                    <a:lnTo>
                      <a:pt x="107004" y="97276"/>
                    </a:lnTo>
                    <a:lnTo>
                      <a:pt x="1478604" y="97276"/>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 Placeholder 9"/>
          <p:cNvSpPr>
            <a:spLocks noGrp="1"/>
          </p:cNvSpPr>
          <p:nvPr>
            <p:ph type="body" sz="quarter" idx="10" hasCustomPrompt="1"/>
          </p:nvPr>
        </p:nvSpPr>
        <p:spPr>
          <a:xfrm>
            <a:off x="323529" y="271413"/>
            <a:ext cx="11573197" cy="724247"/>
          </a:xfrm>
          <a:prstGeom prst="rect">
            <a:avLst/>
          </a:prstGeom>
        </p:spPr>
        <p:txBody>
          <a:bodyPr anchor="ctr"/>
          <a:lstStyle>
            <a:lvl1pPr marL="0" indent="0" algn="ctr">
              <a:buNone/>
              <a:defRPr sz="5400" b="0" baseline="0">
                <a:solidFill>
                  <a:schemeClr val="bg1"/>
                </a:solidFill>
                <a:latin typeface="+mj-lt"/>
                <a:cs typeface="Arial" panose="020B0604020202020204" pitchFamily="34" charset="0"/>
              </a:defRPr>
            </a:lvl1pPr>
          </a:lstStyle>
          <a:p>
            <a:pPr lvl="0"/>
            <a:r>
              <a:rPr lang="en-US" altLang="ko-KR" dirty="0"/>
              <a:t>BASIC LAYOUT</a:t>
            </a:r>
            <a:endParaRPr lang="en-US" altLang="ko-K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105" name="Freeform: Shape 104"/>
          <p:cNvSpPr/>
          <p:nvPr userDrawn="1"/>
        </p:nvSpPr>
        <p:spPr>
          <a:xfrm>
            <a:off x="8746034" y="-17976"/>
            <a:ext cx="3445966" cy="2023537"/>
          </a:xfrm>
          <a:custGeom>
            <a:avLst/>
            <a:gdLst>
              <a:gd name="connsiteX0" fmla="*/ 1468556 w 2131574"/>
              <a:gd name="connsiteY0" fmla="*/ 207970 h 1251701"/>
              <a:gd name="connsiteX1" fmla="*/ 765847 w 2131574"/>
              <a:gd name="connsiteY1" fmla="*/ 477621 h 1251701"/>
              <a:gd name="connsiteX2" fmla="*/ 989468 w 2131574"/>
              <a:gd name="connsiteY2" fmla="*/ 563908 h 1251701"/>
              <a:gd name="connsiteX3" fmla="*/ 1692178 w 2131574"/>
              <a:gd name="connsiteY3" fmla="*/ 294162 h 1251701"/>
              <a:gd name="connsiteX4" fmla="*/ 1654318 w 2131574"/>
              <a:gd name="connsiteY4" fmla="*/ 0 h 1251701"/>
              <a:gd name="connsiteX5" fmla="*/ 2022772 w 2131574"/>
              <a:gd name="connsiteY5" fmla="*/ 0 h 1251701"/>
              <a:gd name="connsiteX6" fmla="*/ 2131574 w 2131574"/>
              <a:gd name="connsiteY6" fmla="*/ 41936 h 1251701"/>
              <a:gd name="connsiteX7" fmla="*/ 2131574 w 2131574"/>
              <a:gd name="connsiteY7" fmla="*/ 466298 h 1251701"/>
              <a:gd name="connsiteX8" fmla="*/ 2111480 w 2131574"/>
              <a:gd name="connsiteY8" fmla="*/ 475348 h 1251701"/>
              <a:gd name="connsiteX9" fmla="*/ 2110534 w 2131574"/>
              <a:gd name="connsiteY9" fmla="*/ 711492 h 1251701"/>
              <a:gd name="connsiteX10" fmla="*/ 2074362 w 2131574"/>
              <a:gd name="connsiteY10" fmla="*/ 725354 h 1251701"/>
              <a:gd name="connsiteX11" fmla="*/ 2072088 w 2131574"/>
              <a:gd name="connsiteY11" fmla="*/ 488705 h 1251701"/>
              <a:gd name="connsiteX12" fmla="*/ 2033263 w 2131574"/>
              <a:gd name="connsiteY12" fmla="*/ 500423 h 1251701"/>
              <a:gd name="connsiteX13" fmla="*/ 2033061 w 2131574"/>
              <a:gd name="connsiteY13" fmla="*/ 445358 h 1251701"/>
              <a:gd name="connsiteX14" fmla="*/ 1953489 w 2131574"/>
              <a:gd name="connsiteY14" fmla="*/ 475816 h 1251701"/>
              <a:gd name="connsiteX15" fmla="*/ 1952964 w 2131574"/>
              <a:gd name="connsiteY15" fmla="*/ 533941 h 1251701"/>
              <a:gd name="connsiteX16" fmla="*/ 1915844 w 2131574"/>
              <a:gd name="connsiteY16" fmla="*/ 550576 h 1251701"/>
              <a:gd name="connsiteX17" fmla="*/ 1914897 w 2131574"/>
              <a:gd name="connsiteY17" fmla="*/ 786594 h 1251701"/>
              <a:gd name="connsiteX18" fmla="*/ 1878914 w 2131574"/>
              <a:gd name="connsiteY18" fmla="*/ 800581 h 1251701"/>
              <a:gd name="connsiteX19" fmla="*/ 1876454 w 2131574"/>
              <a:gd name="connsiteY19" fmla="*/ 563933 h 1251701"/>
              <a:gd name="connsiteX20" fmla="*/ 1837626 w 2131574"/>
              <a:gd name="connsiteY20" fmla="*/ 575651 h 1251701"/>
              <a:gd name="connsiteX21" fmla="*/ 1837425 w 2131574"/>
              <a:gd name="connsiteY21" fmla="*/ 520241 h 1251701"/>
              <a:gd name="connsiteX22" fmla="*/ 1757852 w 2131574"/>
              <a:gd name="connsiteY22" fmla="*/ 550699 h 1251701"/>
              <a:gd name="connsiteX23" fmla="*/ 1757326 w 2131574"/>
              <a:gd name="connsiteY23" fmla="*/ 609045 h 1251701"/>
              <a:gd name="connsiteX24" fmla="*/ 1720397 w 2131574"/>
              <a:gd name="connsiteY24" fmla="*/ 625678 h 1251701"/>
              <a:gd name="connsiteX25" fmla="*/ 1719260 w 2131574"/>
              <a:gd name="connsiteY25" fmla="*/ 861824 h 1251701"/>
              <a:gd name="connsiteX26" fmla="*/ 1683276 w 2131574"/>
              <a:gd name="connsiteY26" fmla="*/ 875810 h 1251701"/>
              <a:gd name="connsiteX27" fmla="*/ 1680816 w 2131574"/>
              <a:gd name="connsiteY27" fmla="*/ 639162 h 1251701"/>
              <a:gd name="connsiteX28" fmla="*/ 1641990 w 2131574"/>
              <a:gd name="connsiteY28" fmla="*/ 650754 h 1251701"/>
              <a:gd name="connsiteX29" fmla="*/ 1641837 w 2131574"/>
              <a:gd name="connsiteY29" fmla="*/ 595106 h 1251701"/>
              <a:gd name="connsiteX30" fmla="*/ 1562218 w 2131574"/>
              <a:gd name="connsiteY30" fmla="*/ 625583 h 1251701"/>
              <a:gd name="connsiteX31" fmla="*/ 1561688 w 2131574"/>
              <a:gd name="connsiteY31" fmla="*/ 684273 h 1251701"/>
              <a:gd name="connsiteX32" fmla="*/ 1524758 w 2131574"/>
              <a:gd name="connsiteY32" fmla="*/ 700907 h 1251701"/>
              <a:gd name="connsiteX33" fmla="*/ 1523622 w 2131574"/>
              <a:gd name="connsiteY33" fmla="*/ 937051 h 1251701"/>
              <a:gd name="connsiteX34" fmla="*/ 1487638 w 2131574"/>
              <a:gd name="connsiteY34" fmla="*/ 950913 h 1251701"/>
              <a:gd name="connsiteX35" fmla="*/ 1485366 w 2131574"/>
              <a:gd name="connsiteY35" fmla="*/ 714264 h 1251701"/>
              <a:gd name="connsiteX36" fmla="*/ 1446352 w 2131574"/>
              <a:gd name="connsiteY36" fmla="*/ 725983 h 1251701"/>
              <a:gd name="connsiteX37" fmla="*/ 1446199 w 2131574"/>
              <a:gd name="connsiteY37" fmla="*/ 669990 h 1251701"/>
              <a:gd name="connsiteX38" fmla="*/ 1366584 w 2131574"/>
              <a:gd name="connsiteY38" fmla="*/ 700465 h 1251701"/>
              <a:gd name="connsiteX39" fmla="*/ 1366052 w 2131574"/>
              <a:gd name="connsiteY39" fmla="*/ 759503 h 1251701"/>
              <a:gd name="connsiteX40" fmla="*/ 1329122 w 2131574"/>
              <a:gd name="connsiteY40" fmla="*/ 776135 h 1251701"/>
              <a:gd name="connsiteX41" fmla="*/ 1328175 w 2131574"/>
              <a:gd name="connsiteY41" fmla="*/ 1012153 h 1251701"/>
              <a:gd name="connsiteX42" fmla="*/ 1292002 w 2131574"/>
              <a:gd name="connsiteY42" fmla="*/ 1026141 h 1251701"/>
              <a:gd name="connsiteX43" fmla="*/ 1289728 w 2131574"/>
              <a:gd name="connsiteY43" fmla="*/ 789493 h 1251701"/>
              <a:gd name="connsiteX44" fmla="*/ 1250904 w 2131574"/>
              <a:gd name="connsiteY44" fmla="*/ 801211 h 1251701"/>
              <a:gd name="connsiteX45" fmla="*/ 1250697 w 2131574"/>
              <a:gd name="connsiteY45" fmla="*/ 744824 h 1251701"/>
              <a:gd name="connsiteX46" fmla="*/ 1171004 w 2131574"/>
              <a:gd name="connsiteY46" fmla="*/ 775328 h 1251701"/>
              <a:gd name="connsiteX47" fmla="*/ 1170416 w 2131574"/>
              <a:gd name="connsiteY47" fmla="*/ 834605 h 1251701"/>
              <a:gd name="connsiteX48" fmla="*/ 1133484 w 2131574"/>
              <a:gd name="connsiteY48" fmla="*/ 851239 h 1251701"/>
              <a:gd name="connsiteX49" fmla="*/ 1132536 w 2131574"/>
              <a:gd name="connsiteY49" fmla="*/ 1087383 h 1251701"/>
              <a:gd name="connsiteX50" fmla="*/ 1096366 w 2131574"/>
              <a:gd name="connsiteY50" fmla="*/ 1101370 h 1251701"/>
              <a:gd name="connsiteX51" fmla="*/ 1094094 w 2131574"/>
              <a:gd name="connsiteY51" fmla="*/ 864721 h 1251701"/>
              <a:gd name="connsiteX52" fmla="*/ 1055266 w 2131574"/>
              <a:gd name="connsiteY52" fmla="*/ 876441 h 1251701"/>
              <a:gd name="connsiteX53" fmla="*/ 1055059 w 2131574"/>
              <a:gd name="connsiteY53" fmla="*/ 819708 h 1251701"/>
              <a:gd name="connsiteX54" fmla="*/ 975504 w 2131574"/>
              <a:gd name="connsiteY54" fmla="*/ 850159 h 1251701"/>
              <a:gd name="connsiteX55" fmla="*/ 974966 w 2131574"/>
              <a:gd name="connsiteY55" fmla="*/ 909834 h 1251701"/>
              <a:gd name="connsiteX56" fmla="*/ 938037 w 2131574"/>
              <a:gd name="connsiteY56" fmla="*/ 926467 h 1251701"/>
              <a:gd name="connsiteX57" fmla="*/ 936898 w 2131574"/>
              <a:gd name="connsiteY57" fmla="*/ 1162611 h 1251701"/>
              <a:gd name="connsiteX58" fmla="*/ 900916 w 2131574"/>
              <a:gd name="connsiteY58" fmla="*/ 1176473 h 1251701"/>
              <a:gd name="connsiteX59" fmla="*/ 898454 w 2131574"/>
              <a:gd name="connsiteY59" fmla="*/ 939824 h 1251701"/>
              <a:gd name="connsiteX60" fmla="*/ 859628 w 2131574"/>
              <a:gd name="connsiteY60" fmla="*/ 951543 h 1251701"/>
              <a:gd name="connsiteX61" fmla="*/ 859421 w 2131574"/>
              <a:gd name="connsiteY61" fmla="*/ 894592 h 1251701"/>
              <a:gd name="connsiteX62" fmla="*/ 779871 w 2131574"/>
              <a:gd name="connsiteY62" fmla="*/ 925042 h 1251701"/>
              <a:gd name="connsiteX63" fmla="*/ 779330 w 2131574"/>
              <a:gd name="connsiteY63" fmla="*/ 985062 h 1251701"/>
              <a:gd name="connsiteX64" fmla="*/ 742398 w 2131574"/>
              <a:gd name="connsiteY64" fmla="*/ 1001695 h 1251701"/>
              <a:gd name="connsiteX65" fmla="*/ 741262 w 2131574"/>
              <a:gd name="connsiteY65" fmla="*/ 1237840 h 1251701"/>
              <a:gd name="connsiteX66" fmla="*/ 705280 w 2131574"/>
              <a:gd name="connsiteY66" fmla="*/ 1251701 h 1251701"/>
              <a:gd name="connsiteX67" fmla="*/ 702818 w 2131574"/>
              <a:gd name="connsiteY67" fmla="*/ 1015052 h 1251701"/>
              <a:gd name="connsiteX68" fmla="*/ 663992 w 2131574"/>
              <a:gd name="connsiteY68" fmla="*/ 1026772 h 1251701"/>
              <a:gd name="connsiteX69" fmla="*/ 663835 w 2131574"/>
              <a:gd name="connsiteY69" fmla="*/ 969456 h 1251701"/>
              <a:gd name="connsiteX70" fmla="*/ 585207 w 2131574"/>
              <a:gd name="connsiteY70" fmla="*/ 999553 h 1251701"/>
              <a:gd name="connsiteX71" fmla="*/ 585207 w 2131574"/>
              <a:gd name="connsiteY71" fmla="*/ 999552 h 1251701"/>
              <a:gd name="connsiteX72" fmla="*/ 384123 w 2131574"/>
              <a:gd name="connsiteY72" fmla="*/ 922654 h 1251701"/>
              <a:gd name="connsiteX73" fmla="*/ 384078 w 2131574"/>
              <a:gd name="connsiteY73" fmla="*/ 934087 h 1251701"/>
              <a:gd name="connsiteX74" fmla="*/ 347904 w 2131574"/>
              <a:gd name="connsiteY74" fmla="*/ 948074 h 1251701"/>
              <a:gd name="connsiteX75" fmla="*/ 347527 w 2131574"/>
              <a:gd name="connsiteY75" fmla="*/ 908658 h 1251701"/>
              <a:gd name="connsiteX76" fmla="*/ 189088 w 2131574"/>
              <a:gd name="connsiteY76" fmla="*/ 848068 h 1251701"/>
              <a:gd name="connsiteX77" fmla="*/ 188440 w 2131574"/>
              <a:gd name="connsiteY77" fmla="*/ 1009315 h 1251701"/>
              <a:gd name="connsiteX78" fmla="*/ 152268 w 2131574"/>
              <a:gd name="connsiteY78" fmla="*/ 1023303 h 1251701"/>
              <a:gd name="connsiteX79" fmla="*/ 150443 w 2131574"/>
              <a:gd name="connsiteY79" fmla="*/ 833290 h 1251701"/>
              <a:gd name="connsiteX80" fmla="*/ 0 w 2131574"/>
              <a:gd name="connsiteY80" fmla="*/ 775758 h 1251701"/>
              <a:gd name="connsiteX81" fmla="*/ 0 w 2131574"/>
              <a:gd name="connsiteY81" fmla="*/ 634811 h 1251701"/>
              <a:gd name="connsiteX82" fmla="*/ 0 w 2131574"/>
              <a:gd name="connsiteY82" fmla="*/ 625805 h 1251701"/>
              <a:gd name="connsiteX83" fmla="*/ 11702 w 2131574"/>
              <a:gd name="connsiteY83" fmla="*/ 630321 h 1251701"/>
              <a:gd name="connsiteX84" fmla="*/ 110416 w 2131574"/>
              <a:gd name="connsiteY84" fmla="*/ 592442 h 1251701"/>
              <a:gd name="connsiteX85" fmla="*/ 110413 w 2131574"/>
              <a:gd name="connsiteY85" fmla="*/ 591589 h 1251701"/>
              <a:gd name="connsiteX86" fmla="*/ 228402 w 2131574"/>
              <a:gd name="connsiteY86" fmla="*/ 546351 h 1251701"/>
              <a:gd name="connsiteX87" fmla="*/ 228394 w 2131574"/>
              <a:gd name="connsiteY87" fmla="*/ 547171 h 1251701"/>
              <a:gd name="connsiteX88" fmla="*/ 306052 w 2131574"/>
              <a:gd name="connsiteY88" fmla="*/ 517369 h 1251701"/>
              <a:gd name="connsiteX89" fmla="*/ 306051 w 2131574"/>
              <a:gd name="connsiteY89" fmla="*/ 516361 h 1251701"/>
              <a:gd name="connsiteX90" fmla="*/ 423850 w 2131574"/>
              <a:gd name="connsiteY90" fmla="*/ 471123 h 1251701"/>
              <a:gd name="connsiteX91" fmla="*/ 423840 w 2131574"/>
              <a:gd name="connsiteY91" fmla="*/ 472171 h 125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131574" h="1251701">
                <a:moveTo>
                  <a:pt x="1468556" y="207970"/>
                </a:moveTo>
                <a:lnTo>
                  <a:pt x="765847" y="477621"/>
                </a:lnTo>
                <a:lnTo>
                  <a:pt x="989468" y="563908"/>
                </a:lnTo>
                <a:lnTo>
                  <a:pt x="1692178" y="294162"/>
                </a:lnTo>
                <a:close/>
                <a:moveTo>
                  <a:pt x="1654318" y="0"/>
                </a:moveTo>
                <a:lnTo>
                  <a:pt x="2022772" y="0"/>
                </a:lnTo>
                <a:lnTo>
                  <a:pt x="2131574" y="41936"/>
                </a:lnTo>
                <a:lnTo>
                  <a:pt x="2131574" y="466298"/>
                </a:lnTo>
                <a:lnTo>
                  <a:pt x="2111480" y="475348"/>
                </a:lnTo>
                <a:lnTo>
                  <a:pt x="2110534" y="711492"/>
                </a:lnTo>
                <a:lnTo>
                  <a:pt x="2074362" y="725354"/>
                </a:lnTo>
                <a:lnTo>
                  <a:pt x="2072088" y="488705"/>
                </a:lnTo>
                <a:lnTo>
                  <a:pt x="2033263" y="500423"/>
                </a:lnTo>
                <a:lnTo>
                  <a:pt x="2033061" y="445358"/>
                </a:lnTo>
                <a:lnTo>
                  <a:pt x="1953489" y="475816"/>
                </a:lnTo>
                <a:lnTo>
                  <a:pt x="1952964" y="533941"/>
                </a:lnTo>
                <a:lnTo>
                  <a:pt x="1915844" y="550576"/>
                </a:lnTo>
                <a:lnTo>
                  <a:pt x="1914897" y="786594"/>
                </a:lnTo>
                <a:lnTo>
                  <a:pt x="1878914" y="800581"/>
                </a:lnTo>
                <a:lnTo>
                  <a:pt x="1876454" y="563933"/>
                </a:lnTo>
                <a:lnTo>
                  <a:pt x="1837626" y="575651"/>
                </a:lnTo>
                <a:lnTo>
                  <a:pt x="1837425" y="520241"/>
                </a:lnTo>
                <a:lnTo>
                  <a:pt x="1757852" y="550699"/>
                </a:lnTo>
                <a:lnTo>
                  <a:pt x="1757326" y="609045"/>
                </a:lnTo>
                <a:lnTo>
                  <a:pt x="1720397" y="625678"/>
                </a:lnTo>
                <a:lnTo>
                  <a:pt x="1719260" y="861824"/>
                </a:lnTo>
                <a:lnTo>
                  <a:pt x="1683276" y="875810"/>
                </a:lnTo>
                <a:lnTo>
                  <a:pt x="1680816" y="639162"/>
                </a:lnTo>
                <a:lnTo>
                  <a:pt x="1641990" y="650754"/>
                </a:lnTo>
                <a:lnTo>
                  <a:pt x="1641837" y="595106"/>
                </a:lnTo>
                <a:lnTo>
                  <a:pt x="1562218" y="625583"/>
                </a:lnTo>
                <a:lnTo>
                  <a:pt x="1561688" y="684273"/>
                </a:lnTo>
                <a:lnTo>
                  <a:pt x="1524758" y="700907"/>
                </a:lnTo>
                <a:lnTo>
                  <a:pt x="1523622" y="937051"/>
                </a:lnTo>
                <a:lnTo>
                  <a:pt x="1487638" y="950913"/>
                </a:lnTo>
                <a:lnTo>
                  <a:pt x="1485366" y="714264"/>
                </a:lnTo>
                <a:lnTo>
                  <a:pt x="1446352" y="725983"/>
                </a:lnTo>
                <a:lnTo>
                  <a:pt x="1446199" y="669990"/>
                </a:lnTo>
                <a:lnTo>
                  <a:pt x="1366584" y="700465"/>
                </a:lnTo>
                <a:lnTo>
                  <a:pt x="1366052" y="759503"/>
                </a:lnTo>
                <a:lnTo>
                  <a:pt x="1329122" y="776135"/>
                </a:lnTo>
                <a:lnTo>
                  <a:pt x="1328175" y="1012153"/>
                </a:lnTo>
                <a:lnTo>
                  <a:pt x="1292002" y="1026141"/>
                </a:lnTo>
                <a:lnTo>
                  <a:pt x="1289728" y="789493"/>
                </a:lnTo>
                <a:lnTo>
                  <a:pt x="1250904" y="801211"/>
                </a:lnTo>
                <a:lnTo>
                  <a:pt x="1250697" y="744824"/>
                </a:lnTo>
                <a:lnTo>
                  <a:pt x="1171004" y="775328"/>
                </a:lnTo>
                <a:lnTo>
                  <a:pt x="1170416" y="834605"/>
                </a:lnTo>
                <a:lnTo>
                  <a:pt x="1133484" y="851239"/>
                </a:lnTo>
                <a:lnTo>
                  <a:pt x="1132536" y="1087383"/>
                </a:lnTo>
                <a:lnTo>
                  <a:pt x="1096366" y="1101370"/>
                </a:lnTo>
                <a:lnTo>
                  <a:pt x="1094094" y="864721"/>
                </a:lnTo>
                <a:lnTo>
                  <a:pt x="1055266" y="876441"/>
                </a:lnTo>
                <a:lnTo>
                  <a:pt x="1055059" y="819708"/>
                </a:lnTo>
                <a:lnTo>
                  <a:pt x="975504" y="850159"/>
                </a:lnTo>
                <a:lnTo>
                  <a:pt x="974966" y="909834"/>
                </a:lnTo>
                <a:lnTo>
                  <a:pt x="938037" y="926467"/>
                </a:lnTo>
                <a:lnTo>
                  <a:pt x="936898" y="1162611"/>
                </a:lnTo>
                <a:lnTo>
                  <a:pt x="900916" y="1176473"/>
                </a:lnTo>
                <a:lnTo>
                  <a:pt x="898454" y="939824"/>
                </a:lnTo>
                <a:lnTo>
                  <a:pt x="859628" y="951543"/>
                </a:lnTo>
                <a:lnTo>
                  <a:pt x="859421" y="894592"/>
                </a:lnTo>
                <a:lnTo>
                  <a:pt x="779871" y="925042"/>
                </a:lnTo>
                <a:lnTo>
                  <a:pt x="779330" y="985062"/>
                </a:lnTo>
                <a:lnTo>
                  <a:pt x="742398" y="1001695"/>
                </a:lnTo>
                <a:lnTo>
                  <a:pt x="741262" y="1237840"/>
                </a:lnTo>
                <a:lnTo>
                  <a:pt x="705280" y="1251701"/>
                </a:lnTo>
                <a:lnTo>
                  <a:pt x="702818" y="1015052"/>
                </a:lnTo>
                <a:lnTo>
                  <a:pt x="663992" y="1026772"/>
                </a:lnTo>
                <a:lnTo>
                  <a:pt x="663835" y="969456"/>
                </a:lnTo>
                <a:lnTo>
                  <a:pt x="585207" y="999553"/>
                </a:lnTo>
                <a:lnTo>
                  <a:pt x="585207" y="999552"/>
                </a:lnTo>
                <a:lnTo>
                  <a:pt x="384123" y="922654"/>
                </a:lnTo>
                <a:lnTo>
                  <a:pt x="384078" y="934087"/>
                </a:lnTo>
                <a:lnTo>
                  <a:pt x="347904" y="948074"/>
                </a:lnTo>
                <a:lnTo>
                  <a:pt x="347527" y="908658"/>
                </a:lnTo>
                <a:lnTo>
                  <a:pt x="189088" y="848068"/>
                </a:lnTo>
                <a:lnTo>
                  <a:pt x="188440" y="1009315"/>
                </a:lnTo>
                <a:lnTo>
                  <a:pt x="152268" y="1023303"/>
                </a:lnTo>
                <a:lnTo>
                  <a:pt x="150443" y="833290"/>
                </a:lnTo>
                <a:lnTo>
                  <a:pt x="0" y="775758"/>
                </a:lnTo>
                <a:lnTo>
                  <a:pt x="0" y="634811"/>
                </a:lnTo>
                <a:lnTo>
                  <a:pt x="0" y="625805"/>
                </a:lnTo>
                <a:lnTo>
                  <a:pt x="11702" y="630321"/>
                </a:lnTo>
                <a:lnTo>
                  <a:pt x="110416" y="592442"/>
                </a:lnTo>
                <a:lnTo>
                  <a:pt x="110413" y="591589"/>
                </a:lnTo>
                <a:lnTo>
                  <a:pt x="228402" y="546351"/>
                </a:lnTo>
                <a:lnTo>
                  <a:pt x="228394" y="547171"/>
                </a:lnTo>
                <a:lnTo>
                  <a:pt x="306052" y="517369"/>
                </a:lnTo>
                <a:lnTo>
                  <a:pt x="306051" y="516361"/>
                </a:lnTo>
                <a:lnTo>
                  <a:pt x="423850" y="471123"/>
                </a:lnTo>
                <a:lnTo>
                  <a:pt x="423840" y="472171"/>
                </a:lnTo>
                <a:close/>
              </a:path>
            </a:pathLst>
          </a:custGeom>
          <a:solidFill>
            <a:schemeClr val="accent1">
              <a:alpha val="40000"/>
            </a:schemeClr>
          </a:solidFill>
          <a:ln w="2694" cap="flat">
            <a:noFill/>
            <a:prstDash val="solid"/>
            <a:miter/>
          </a:ln>
        </p:spPr>
        <p:txBody>
          <a:bodyPr rtlCol="0" anchor="ctr"/>
          <a:lstStyle/>
          <a:p>
            <a:endParaRPr lang="en-US"/>
          </a:p>
        </p:txBody>
      </p:sp>
      <p:grpSp>
        <p:nvGrpSpPr>
          <p:cNvPr id="116" name="Group 115"/>
          <p:cNvGrpSpPr/>
          <p:nvPr userDrawn="1"/>
        </p:nvGrpSpPr>
        <p:grpSpPr>
          <a:xfrm>
            <a:off x="548226" y="342079"/>
            <a:ext cx="5440770" cy="6257605"/>
            <a:chOff x="548226" y="342079"/>
            <a:chExt cx="5440770" cy="6257605"/>
          </a:xfrm>
          <a:solidFill>
            <a:schemeClr val="accent2"/>
          </a:solidFill>
        </p:grpSpPr>
        <p:sp>
          <p:nvSpPr>
            <p:cNvPr id="2" name="Rectangle: Rounded Corners 1"/>
            <p:cNvSpPr/>
            <p:nvPr userDrawn="1"/>
          </p:nvSpPr>
          <p:spPr>
            <a:xfrm>
              <a:off x="1417713" y="1769387"/>
              <a:ext cx="3472774" cy="3472774"/>
            </a:xfrm>
            <a:prstGeom prst="roundRect">
              <a:avLst>
                <a:gd name="adj" fmla="val 51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userDrawn="1"/>
          </p:nvGrpSpPr>
          <p:grpSpPr>
            <a:xfrm>
              <a:off x="1266074" y="342079"/>
              <a:ext cx="3753546" cy="1535752"/>
              <a:chOff x="1373078" y="342079"/>
              <a:chExt cx="3753546" cy="1535752"/>
            </a:xfrm>
            <a:grpFill/>
          </p:grpSpPr>
          <p:sp>
            <p:nvSpPr>
              <p:cNvPr id="56" name="Freeform: Shape 55"/>
              <p:cNvSpPr/>
              <p:nvPr/>
            </p:nvSpPr>
            <p:spPr>
              <a:xfrm flipH="1">
                <a:off x="1945338" y="395212"/>
                <a:ext cx="546385" cy="1482619"/>
              </a:xfrm>
              <a:custGeom>
                <a:avLst/>
                <a:gdLst>
                  <a:gd name="connsiteX0" fmla="*/ 172666 w 1002965"/>
                  <a:gd name="connsiteY0" fmla="*/ 2721517 h 2721551"/>
                  <a:gd name="connsiteX1" fmla="*/ 216272 w 1002965"/>
                  <a:gd name="connsiteY1" fmla="*/ 2678572 h 2721551"/>
                  <a:gd name="connsiteX2" fmla="*/ 210986 w 1002965"/>
                  <a:gd name="connsiteY2" fmla="*/ 2373992 h 2721551"/>
                  <a:gd name="connsiteX3" fmla="*/ 201076 w 1002965"/>
                  <a:gd name="connsiteY3" fmla="*/ 2371349 h 2721551"/>
                  <a:gd name="connsiteX4" fmla="*/ 163416 w 1002965"/>
                  <a:gd name="connsiteY4" fmla="*/ 2332368 h 2721551"/>
                  <a:gd name="connsiteX5" fmla="*/ 163416 w 1002965"/>
                  <a:gd name="connsiteY5" fmla="*/ 711687 h 2721551"/>
                  <a:gd name="connsiteX6" fmla="*/ 199754 w 1002965"/>
                  <a:gd name="connsiteY6" fmla="*/ 674027 h 2721551"/>
                  <a:gd name="connsiteX7" fmla="*/ 909339 w 1002965"/>
                  <a:gd name="connsiteY7" fmla="*/ 674688 h 2721551"/>
                  <a:gd name="connsiteX8" fmla="*/ 943035 w 1002965"/>
                  <a:gd name="connsiteY8" fmla="*/ 639671 h 2721551"/>
                  <a:gd name="connsiteX9" fmla="*/ 941053 w 1002965"/>
                  <a:gd name="connsiteY9" fmla="*/ 222113 h 2721551"/>
                  <a:gd name="connsiteX10" fmla="*/ 964177 w 1002965"/>
                  <a:gd name="connsiteY10" fmla="*/ 176525 h 2721551"/>
                  <a:gd name="connsiteX11" fmla="*/ 995229 w 1002965"/>
                  <a:gd name="connsiteY11" fmla="*/ 58921 h 2721551"/>
                  <a:gd name="connsiteX12" fmla="*/ 894804 w 1002965"/>
                  <a:gd name="connsiteY12" fmla="*/ 780 h 2721551"/>
                  <a:gd name="connsiteX13" fmla="*/ 813538 w 1002965"/>
                  <a:gd name="connsiteY13" fmla="*/ 80724 h 2721551"/>
                  <a:gd name="connsiteX14" fmla="*/ 867055 w 1002965"/>
                  <a:gd name="connsiteY14" fmla="*/ 187096 h 2721551"/>
                  <a:gd name="connsiteX15" fmla="*/ 886876 w 1002965"/>
                  <a:gd name="connsiteY15" fmla="*/ 218809 h 2721551"/>
                  <a:gd name="connsiteX16" fmla="*/ 886876 w 1002965"/>
                  <a:gd name="connsiteY16" fmla="*/ 590780 h 2721551"/>
                  <a:gd name="connsiteX17" fmla="*/ 857144 w 1002965"/>
                  <a:gd name="connsiteY17" fmla="*/ 619850 h 2721551"/>
                  <a:gd name="connsiteX18" fmla="*/ 123114 w 1002965"/>
                  <a:gd name="connsiteY18" fmla="*/ 617208 h 2721551"/>
                  <a:gd name="connsiteX19" fmla="*/ 88758 w 1002965"/>
                  <a:gd name="connsiteY19" fmla="*/ 650242 h 2721551"/>
                  <a:gd name="connsiteX20" fmla="*/ 89418 w 1002965"/>
                  <a:gd name="connsiteY20" fmla="*/ 2329726 h 2721551"/>
                  <a:gd name="connsiteX21" fmla="*/ 89418 w 1002965"/>
                  <a:gd name="connsiteY21" fmla="*/ 2353511 h 2721551"/>
                  <a:gd name="connsiteX22" fmla="*/ 72240 w 1002965"/>
                  <a:gd name="connsiteY22" fmla="*/ 2370689 h 2721551"/>
                  <a:gd name="connsiteX23" fmla="*/ 5510 w 1002965"/>
                  <a:gd name="connsiteY23" fmla="*/ 2372671 h 2721551"/>
                  <a:gd name="connsiteX24" fmla="*/ 6171 w 1002965"/>
                  <a:gd name="connsiteY24" fmla="*/ 2388527 h 2721551"/>
                  <a:gd name="connsiteX25" fmla="*/ 225 w 1002965"/>
                  <a:gd name="connsiteY25" fmla="*/ 2687822 h 2721551"/>
                  <a:gd name="connsiteX26" fmla="*/ 34581 w 1002965"/>
                  <a:gd name="connsiteY26" fmla="*/ 2721517 h 2721551"/>
                  <a:gd name="connsiteX27" fmla="*/ 172666 w 1002965"/>
                  <a:gd name="connsiteY27" fmla="*/ 2721517 h 272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2965" h="2721551">
                    <a:moveTo>
                      <a:pt x="172666" y="2721517"/>
                    </a:moveTo>
                    <a:cubicBezTo>
                      <a:pt x="215611" y="2721517"/>
                      <a:pt x="215611" y="2720856"/>
                      <a:pt x="216272" y="2678572"/>
                    </a:cubicBezTo>
                    <a:cubicBezTo>
                      <a:pt x="217593" y="2576825"/>
                      <a:pt x="205040" y="2475739"/>
                      <a:pt x="210986" y="2373992"/>
                    </a:cubicBezTo>
                    <a:cubicBezTo>
                      <a:pt x="207683" y="2373331"/>
                      <a:pt x="204379" y="2371349"/>
                      <a:pt x="201076" y="2371349"/>
                    </a:cubicBezTo>
                    <a:cubicBezTo>
                      <a:pt x="163416" y="2368707"/>
                      <a:pt x="163416" y="2369367"/>
                      <a:pt x="163416" y="2332368"/>
                    </a:cubicBezTo>
                    <a:cubicBezTo>
                      <a:pt x="163416" y="1791921"/>
                      <a:pt x="163416" y="1252134"/>
                      <a:pt x="163416" y="711687"/>
                    </a:cubicBezTo>
                    <a:cubicBezTo>
                      <a:pt x="163416" y="669402"/>
                      <a:pt x="157470" y="674027"/>
                      <a:pt x="199754" y="674027"/>
                    </a:cubicBezTo>
                    <a:cubicBezTo>
                      <a:pt x="436282" y="674027"/>
                      <a:pt x="672811" y="674688"/>
                      <a:pt x="909339" y="674688"/>
                    </a:cubicBezTo>
                    <a:cubicBezTo>
                      <a:pt x="943695" y="674688"/>
                      <a:pt x="943695" y="674688"/>
                      <a:pt x="943035" y="639671"/>
                    </a:cubicBezTo>
                    <a:cubicBezTo>
                      <a:pt x="942374" y="500265"/>
                      <a:pt x="942374" y="360858"/>
                      <a:pt x="941053" y="222113"/>
                    </a:cubicBezTo>
                    <a:cubicBezTo>
                      <a:pt x="941053" y="201631"/>
                      <a:pt x="945017" y="188417"/>
                      <a:pt x="964177" y="176525"/>
                    </a:cubicBezTo>
                    <a:cubicBezTo>
                      <a:pt x="1000515" y="153401"/>
                      <a:pt x="1012407" y="102527"/>
                      <a:pt x="995229" y="58921"/>
                    </a:cubicBezTo>
                    <a:cubicBezTo>
                      <a:pt x="979373" y="17298"/>
                      <a:pt x="941713" y="-4505"/>
                      <a:pt x="894804" y="780"/>
                    </a:cubicBezTo>
                    <a:cubicBezTo>
                      <a:pt x="851859" y="5405"/>
                      <a:pt x="822128" y="34476"/>
                      <a:pt x="813538" y="80724"/>
                    </a:cubicBezTo>
                    <a:cubicBezTo>
                      <a:pt x="805610" y="125651"/>
                      <a:pt x="826752" y="169918"/>
                      <a:pt x="867055" y="187096"/>
                    </a:cubicBezTo>
                    <a:cubicBezTo>
                      <a:pt x="883572" y="193703"/>
                      <a:pt x="886876" y="202292"/>
                      <a:pt x="886876" y="218809"/>
                    </a:cubicBezTo>
                    <a:cubicBezTo>
                      <a:pt x="886215" y="343020"/>
                      <a:pt x="885554" y="467230"/>
                      <a:pt x="886876" y="590780"/>
                    </a:cubicBezTo>
                    <a:cubicBezTo>
                      <a:pt x="886876" y="615226"/>
                      <a:pt x="880269" y="620511"/>
                      <a:pt x="857144" y="619850"/>
                    </a:cubicBezTo>
                    <a:cubicBezTo>
                      <a:pt x="612688" y="618529"/>
                      <a:pt x="368231" y="619190"/>
                      <a:pt x="123114" y="617208"/>
                    </a:cubicBezTo>
                    <a:cubicBezTo>
                      <a:pt x="97347" y="617208"/>
                      <a:pt x="88758" y="621832"/>
                      <a:pt x="88758" y="650242"/>
                    </a:cubicBezTo>
                    <a:cubicBezTo>
                      <a:pt x="90079" y="1209850"/>
                      <a:pt x="89418" y="1770118"/>
                      <a:pt x="89418" y="2329726"/>
                    </a:cubicBezTo>
                    <a:cubicBezTo>
                      <a:pt x="89418" y="2337654"/>
                      <a:pt x="88758" y="2345582"/>
                      <a:pt x="89418" y="2353511"/>
                    </a:cubicBezTo>
                    <a:cubicBezTo>
                      <a:pt x="90079" y="2366064"/>
                      <a:pt x="85454" y="2370689"/>
                      <a:pt x="72240" y="2370689"/>
                    </a:cubicBezTo>
                    <a:cubicBezTo>
                      <a:pt x="49777" y="2370689"/>
                      <a:pt x="27974" y="2367385"/>
                      <a:pt x="5510" y="2372671"/>
                    </a:cubicBezTo>
                    <a:cubicBezTo>
                      <a:pt x="5510" y="2377956"/>
                      <a:pt x="6171" y="2383242"/>
                      <a:pt x="6171" y="2388527"/>
                    </a:cubicBezTo>
                    <a:cubicBezTo>
                      <a:pt x="10135" y="2488292"/>
                      <a:pt x="-1757" y="2588057"/>
                      <a:pt x="225" y="2687822"/>
                    </a:cubicBezTo>
                    <a:cubicBezTo>
                      <a:pt x="885" y="2713589"/>
                      <a:pt x="8814" y="2722178"/>
                      <a:pt x="34581" y="2721517"/>
                    </a:cubicBezTo>
                    <a:cubicBezTo>
                      <a:pt x="81490" y="2720195"/>
                      <a:pt x="127078" y="2721517"/>
                      <a:pt x="172666" y="2721517"/>
                    </a:cubicBezTo>
                    <a:close/>
                  </a:path>
                </a:pathLst>
              </a:custGeom>
              <a:grpFill/>
              <a:ln w="6599" cap="flat">
                <a:noFill/>
                <a:prstDash val="solid"/>
                <a:miter/>
              </a:ln>
            </p:spPr>
            <p:txBody>
              <a:bodyPr rtlCol="0" anchor="ctr"/>
              <a:lstStyle/>
              <a:p>
                <a:endParaRPr lang="en-US"/>
              </a:p>
            </p:txBody>
          </p:sp>
          <p:sp>
            <p:nvSpPr>
              <p:cNvPr id="58" name="Freeform: Shape 57"/>
              <p:cNvSpPr/>
              <p:nvPr/>
            </p:nvSpPr>
            <p:spPr>
              <a:xfrm flipH="1">
                <a:off x="2788787" y="342079"/>
                <a:ext cx="130800" cy="1535752"/>
              </a:xfrm>
              <a:custGeom>
                <a:avLst/>
                <a:gdLst>
                  <a:gd name="connsiteX0" fmla="*/ 208346 w 240102"/>
                  <a:gd name="connsiteY0" fmla="*/ 2818424 h 2819084"/>
                  <a:gd name="connsiteX1" fmla="*/ 240059 w 240102"/>
                  <a:gd name="connsiteY1" fmla="*/ 2785390 h 2819084"/>
                  <a:gd name="connsiteX2" fmla="*/ 240059 w 240102"/>
                  <a:gd name="connsiteY2" fmla="*/ 2641358 h 2819084"/>
                  <a:gd name="connsiteX3" fmla="*/ 240059 w 240102"/>
                  <a:gd name="connsiteY3" fmla="*/ 2518470 h 2819084"/>
                  <a:gd name="connsiteX4" fmla="*/ 189846 w 240102"/>
                  <a:gd name="connsiteY4" fmla="*/ 2468917 h 2819084"/>
                  <a:gd name="connsiteX5" fmla="*/ 156151 w 240102"/>
                  <a:gd name="connsiteY5" fmla="*/ 2435222 h 2819084"/>
                  <a:gd name="connsiteX6" fmla="*/ 156812 w 240102"/>
                  <a:gd name="connsiteY6" fmla="*/ 215291 h 2819084"/>
                  <a:gd name="connsiteX7" fmla="*/ 173990 w 240102"/>
                  <a:gd name="connsiteY7" fmla="*/ 153186 h 2819084"/>
                  <a:gd name="connsiteX8" fmla="*/ 141616 w 240102"/>
                  <a:gd name="connsiteY8" fmla="*/ 11137 h 2819084"/>
                  <a:gd name="connsiteX9" fmla="*/ 8816 w 240102"/>
                  <a:gd name="connsiteY9" fmla="*/ 56725 h 2819084"/>
                  <a:gd name="connsiteX10" fmla="*/ 68940 w 240102"/>
                  <a:gd name="connsiteY10" fmla="*/ 192167 h 2819084"/>
                  <a:gd name="connsiteX11" fmla="*/ 84135 w 240102"/>
                  <a:gd name="connsiteY11" fmla="*/ 222559 h 2819084"/>
                  <a:gd name="connsiteX12" fmla="*/ 84796 w 240102"/>
                  <a:gd name="connsiteY12" fmla="*/ 2437204 h 2819084"/>
                  <a:gd name="connsiteX13" fmla="*/ 53743 w 240102"/>
                  <a:gd name="connsiteY13" fmla="*/ 2467596 h 2819084"/>
                  <a:gd name="connsiteX14" fmla="*/ 29958 w 240102"/>
                  <a:gd name="connsiteY14" fmla="*/ 2491381 h 2819084"/>
                  <a:gd name="connsiteX15" fmla="*/ 30619 w 240102"/>
                  <a:gd name="connsiteY15" fmla="*/ 2641358 h 2819084"/>
                  <a:gd name="connsiteX16" fmla="*/ 30619 w 240102"/>
                  <a:gd name="connsiteY16" fmla="*/ 2788032 h 2819084"/>
                  <a:gd name="connsiteX17" fmla="*/ 61672 w 240102"/>
                  <a:gd name="connsiteY17" fmla="*/ 2819085 h 2819084"/>
                  <a:gd name="connsiteX18" fmla="*/ 208346 w 240102"/>
                  <a:gd name="connsiteY18" fmla="*/ 2818424 h 281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102" h="2819084">
                    <a:moveTo>
                      <a:pt x="208346" y="2818424"/>
                    </a:moveTo>
                    <a:cubicBezTo>
                      <a:pt x="234113" y="2819085"/>
                      <a:pt x="240720" y="2808514"/>
                      <a:pt x="240059" y="2785390"/>
                    </a:cubicBezTo>
                    <a:cubicBezTo>
                      <a:pt x="238737" y="2737159"/>
                      <a:pt x="240059" y="2689589"/>
                      <a:pt x="240059" y="2641358"/>
                    </a:cubicBezTo>
                    <a:cubicBezTo>
                      <a:pt x="240059" y="2600395"/>
                      <a:pt x="240059" y="2559432"/>
                      <a:pt x="240059" y="2518470"/>
                    </a:cubicBezTo>
                    <a:cubicBezTo>
                      <a:pt x="240059" y="2468257"/>
                      <a:pt x="240059" y="2466275"/>
                      <a:pt x="189846" y="2468917"/>
                    </a:cubicBezTo>
                    <a:cubicBezTo>
                      <a:pt x="162758" y="2470239"/>
                      <a:pt x="156151" y="2462971"/>
                      <a:pt x="156151" y="2435222"/>
                    </a:cubicBezTo>
                    <a:cubicBezTo>
                      <a:pt x="156812" y="1695245"/>
                      <a:pt x="156812" y="955268"/>
                      <a:pt x="156812" y="215291"/>
                    </a:cubicBezTo>
                    <a:cubicBezTo>
                      <a:pt x="156812" y="192828"/>
                      <a:pt x="159454" y="173668"/>
                      <a:pt x="173990" y="153186"/>
                    </a:cubicBezTo>
                    <a:cubicBezTo>
                      <a:pt x="207685" y="106277"/>
                      <a:pt x="189185" y="35583"/>
                      <a:pt x="141616" y="11137"/>
                    </a:cubicBezTo>
                    <a:cubicBezTo>
                      <a:pt x="90742" y="-14630"/>
                      <a:pt x="29958" y="5851"/>
                      <a:pt x="8816" y="56725"/>
                    </a:cubicBezTo>
                    <a:cubicBezTo>
                      <a:pt x="-14969" y="113544"/>
                      <a:pt x="10798" y="174989"/>
                      <a:pt x="68940" y="192167"/>
                    </a:cubicBezTo>
                    <a:cubicBezTo>
                      <a:pt x="89421" y="198113"/>
                      <a:pt x="84135" y="210666"/>
                      <a:pt x="84135" y="222559"/>
                    </a:cubicBezTo>
                    <a:cubicBezTo>
                      <a:pt x="84135" y="960554"/>
                      <a:pt x="84135" y="1698549"/>
                      <a:pt x="84796" y="2437204"/>
                    </a:cubicBezTo>
                    <a:cubicBezTo>
                      <a:pt x="84796" y="2461650"/>
                      <a:pt x="78189" y="2471560"/>
                      <a:pt x="53743" y="2467596"/>
                    </a:cubicBezTo>
                    <a:cubicBezTo>
                      <a:pt x="35244" y="2464953"/>
                      <a:pt x="29298" y="2472221"/>
                      <a:pt x="29958" y="2491381"/>
                    </a:cubicBezTo>
                    <a:cubicBezTo>
                      <a:pt x="31280" y="2541594"/>
                      <a:pt x="30619" y="2591146"/>
                      <a:pt x="30619" y="2641358"/>
                    </a:cubicBezTo>
                    <a:cubicBezTo>
                      <a:pt x="30619" y="2690250"/>
                      <a:pt x="31940" y="2739141"/>
                      <a:pt x="30619" y="2788032"/>
                    </a:cubicBezTo>
                    <a:cubicBezTo>
                      <a:pt x="29958" y="2811817"/>
                      <a:pt x="39208" y="2819085"/>
                      <a:pt x="61672" y="2819085"/>
                    </a:cubicBezTo>
                    <a:cubicBezTo>
                      <a:pt x="110563" y="2817103"/>
                      <a:pt x="159454" y="2817103"/>
                      <a:pt x="208346" y="2818424"/>
                    </a:cubicBezTo>
                    <a:close/>
                  </a:path>
                </a:pathLst>
              </a:custGeom>
              <a:grpFill/>
              <a:ln w="6599" cap="flat">
                <a:noFill/>
                <a:prstDash val="solid"/>
                <a:miter/>
              </a:ln>
            </p:spPr>
            <p:txBody>
              <a:bodyPr rtlCol="0" anchor="ctr"/>
              <a:lstStyle/>
              <a:p>
                <a:endParaRPr lang="en-US" dirty="0"/>
              </a:p>
            </p:txBody>
          </p:sp>
          <p:sp>
            <p:nvSpPr>
              <p:cNvPr id="59" name="Freeform: Shape 58"/>
              <p:cNvSpPr/>
              <p:nvPr/>
            </p:nvSpPr>
            <p:spPr>
              <a:xfrm flipH="1">
                <a:off x="1373078" y="1091819"/>
                <a:ext cx="733965" cy="786012"/>
              </a:xfrm>
              <a:custGeom>
                <a:avLst/>
                <a:gdLst>
                  <a:gd name="connsiteX0" fmla="*/ 136802 w 1347294"/>
                  <a:gd name="connsiteY0" fmla="*/ 78466 h 1442833"/>
                  <a:gd name="connsiteX1" fmla="*/ 138123 w 1347294"/>
                  <a:gd name="connsiteY1" fmla="*/ 512542 h 1442833"/>
                  <a:gd name="connsiteX2" fmla="*/ 138784 w 1347294"/>
                  <a:gd name="connsiteY2" fmla="*/ 1066864 h 1442833"/>
                  <a:gd name="connsiteX3" fmla="*/ 113677 w 1347294"/>
                  <a:gd name="connsiteY3" fmla="*/ 1092631 h 1442833"/>
                  <a:gd name="connsiteX4" fmla="*/ 25145 w 1347294"/>
                  <a:gd name="connsiteY4" fmla="*/ 1091970 h 1442833"/>
                  <a:gd name="connsiteX5" fmla="*/ 38 w 1347294"/>
                  <a:gd name="connsiteY5" fmla="*/ 1115094 h 1442833"/>
                  <a:gd name="connsiteX6" fmla="*/ 699 w 1347294"/>
                  <a:gd name="connsiteY6" fmla="*/ 1265072 h 1442833"/>
                  <a:gd name="connsiteX7" fmla="*/ 699 w 1347294"/>
                  <a:gd name="connsiteY7" fmla="*/ 1414389 h 1442833"/>
                  <a:gd name="connsiteX8" fmla="*/ 29109 w 1347294"/>
                  <a:gd name="connsiteY8" fmla="*/ 1442799 h 1442833"/>
                  <a:gd name="connsiteX9" fmla="*/ 181068 w 1347294"/>
                  <a:gd name="connsiteY9" fmla="*/ 1442799 h 1442833"/>
                  <a:gd name="connsiteX10" fmla="*/ 210139 w 1347294"/>
                  <a:gd name="connsiteY10" fmla="*/ 1412407 h 1442833"/>
                  <a:gd name="connsiteX11" fmla="*/ 210139 w 1347294"/>
                  <a:gd name="connsiteY11" fmla="*/ 1265733 h 1442833"/>
                  <a:gd name="connsiteX12" fmla="*/ 209478 w 1347294"/>
                  <a:gd name="connsiteY12" fmla="*/ 1113112 h 1442833"/>
                  <a:gd name="connsiteX13" fmla="*/ 205514 w 1347294"/>
                  <a:gd name="connsiteY13" fmla="*/ 1093952 h 1442833"/>
                  <a:gd name="connsiteX14" fmla="*/ 191639 w 1347294"/>
                  <a:gd name="connsiteY14" fmla="*/ 1064221 h 1442833"/>
                  <a:gd name="connsiteX15" fmla="*/ 190979 w 1347294"/>
                  <a:gd name="connsiteY15" fmla="*/ 148500 h 1442833"/>
                  <a:gd name="connsiteX16" fmla="*/ 220049 w 1347294"/>
                  <a:gd name="connsiteY16" fmla="*/ 118768 h 1442833"/>
                  <a:gd name="connsiteX17" fmla="*/ 1133128 w 1347294"/>
                  <a:gd name="connsiteY17" fmla="*/ 118768 h 1442833"/>
                  <a:gd name="connsiteX18" fmla="*/ 1166162 w 1347294"/>
                  <a:gd name="connsiteY18" fmla="*/ 139911 h 1442833"/>
                  <a:gd name="connsiteX19" fmla="*/ 1267909 w 1347294"/>
                  <a:gd name="connsiteY19" fmla="*/ 194748 h 1442833"/>
                  <a:gd name="connsiteX20" fmla="*/ 1345211 w 1347294"/>
                  <a:gd name="connsiteY20" fmla="*/ 120090 h 1442833"/>
                  <a:gd name="connsiteX21" fmla="*/ 1299623 w 1347294"/>
                  <a:gd name="connsiteY21" fmla="*/ 11736 h 1442833"/>
                  <a:gd name="connsiteX22" fmla="*/ 1185983 w 1347294"/>
                  <a:gd name="connsiteY22" fmla="*/ 27593 h 1442833"/>
                  <a:gd name="connsiteX23" fmla="*/ 1142378 w 1347294"/>
                  <a:gd name="connsiteY23" fmla="*/ 45431 h 1442833"/>
                  <a:gd name="connsiteX24" fmla="*/ 170497 w 1347294"/>
                  <a:gd name="connsiteY24" fmla="*/ 44110 h 1442833"/>
                  <a:gd name="connsiteX25" fmla="*/ 136802 w 1347294"/>
                  <a:gd name="connsiteY25" fmla="*/ 78466 h 144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47294" h="1442833">
                    <a:moveTo>
                      <a:pt x="136802" y="78466"/>
                    </a:moveTo>
                    <a:cubicBezTo>
                      <a:pt x="138784" y="223158"/>
                      <a:pt x="138123" y="367850"/>
                      <a:pt x="138123" y="512542"/>
                    </a:cubicBezTo>
                    <a:cubicBezTo>
                      <a:pt x="138123" y="697536"/>
                      <a:pt x="138123" y="881870"/>
                      <a:pt x="138784" y="1066864"/>
                    </a:cubicBezTo>
                    <a:cubicBezTo>
                      <a:pt x="138784" y="1086024"/>
                      <a:pt x="134820" y="1093952"/>
                      <a:pt x="113677" y="1092631"/>
                    </a:cubicBezTo>
                    <a:cubicBezTo>
                      <a:pt x="84607" y="1090649"/>
                      <a:pt x="54876" y="1093292"/>
                      <a:pt x="25145" y="1091970"/>
                    </a:cubicBezTo>
                    <a:cubicBezTo>
                      <a:pt x="7306" y="1091309"/>
                      <a:pt x="-623" y="1095274"/>
                      <a:pt x="38" y="1115094"/>
                    </a:cubicBezTo>
                    <a:cubicBezTo>
                      <a:pt x="1359" y="1165307"/>
                      <a:pt x="699" y="1214859"/>
                      <a:pt x="699" y="1265072"/>
                    </a:cubicBezTo>
                    <a:cubicBezTo>
                      <a:pt x="699" y="1314624"/>
                      <a:pt x="1359" y="1364837"/>
                      <a:pt x="699" y="1414389"/>
                    </a:cubicBezTo>
                    <a:cubicBezTo>
                      <a:pt x="699" y="1434870"/>
                      <a:pt x="7966" y="1443459"/>
                      <a:pt x="29109" y="1442799"/>
                    </a:cubicBezTo>
                    <a:cubicBezTo>
                      <a:pt x="79982" y="1442138"/>
                      <a:pt x="130856" y="1442138"/>
                      <a:pt x="181068" y="1442799"/>
                    </a:cubicBezTo>
                    <a:cubicBezTo>
                      <a:pt x="203532" y="1443459"/>
                      <a:pt x="210799" y="1434210"/>
                      <a:pt x="210139" y="1412407"/>
                    </a:cubicBezTo>
                    <a:cubicBezTo>
                      <a:pt x="209478" y="1363515"/>
                      <a:pt x="210139" y="1314624"/>
                      <a:pt x="210139" y="1265733"/>
                    </a:cubicBezTo>
                    <a:cubicBezTo>
                      <a:pt x="210139" y="1214859"/>
                      <a:pt x="210139" y="1163986"/>
                      <a:pt x="209478" y="1113112"/>
                    </a:cubicBezTo>
                    <a:cubicBezTo>
                      <a:pt x="209478" y="1106506"/>
                      <a:pt x="213442" y="1095274"/>
                      <a:pt x="205514" y="1093952"/>
                    </a:cubicBezTo>
                    <a:cubicBezTo>
                      <a:pt x="186354" y="1089327"/>
                      <a:pt x="191639" y="1075453"/>
                      <a:pt x="191639" y="1064221"/>
                    </a:cubicBezTo>
                    <a:cubicBezTo>
                      <a:pt x="191639" y="758981"/>
                      <a:pt x="191639" y="453740"/>
                      <a:pt x="190979" y="148500"/>
                    </a:cubicBezTo>
                    <a:cubicBezTo>
                      <a:pt x="190979" y="125375"/>
                      <a:pt x="195604" y="118768"/>
                      <a:pt x="220049" y="118768"/>
                    </a:cubicBezTo>
                    <a:cubicBezTo>
                      <a:pt x="524629" y="119429"/>
                      <a:pt x="829209" y="119429"/>
                      <a:pt x="1133128" y="118768"/>
                    </a:cubicBezTo>
                    <a:cubicBezTo>
                      <a:pt x="1150306" y="118768"/>
                      <a:pt x="1159555" y="122072"/>
                      <a:pt x="1166162" y="139911"/>
                    </a:cubicBezTo>
                    <a:cubicBezTo>
                      <a:pt x="1182019" y="182195"/>
                      <a:pt x="1219679" y="200694"/>
                      <a:pt x="1267909" y="194748"/>
                    </a:cubicBezTo>
                    <a:cubicBezTo>
                      <a:pt x="1306890" y="190123"/>
                      <a:pt x="1337282" y="161053"/>
                      <a:pt x="1345211" y="120090"/>
                    </a:cubicBezTo>
                    <a:cubicBezTo>
                      <a:pt x="1353799" y="74502"/>
                      <a:pt x="1335300" y="31557"/>
                      <a:pt x="1299623" y="11736"/>
                    </a:cubicBezTo>
                    <a:cubicBezTo>
                      <a:pt x="1262624" y="-8085"/>
                      <a:pt x="1212411" y="-2799"/>
                      <a:pt x="1185983" y="27593"/>
                    </a:cubicBezTo>
                    <a:cubicBezTo>
                      <a:pt x="1173430" y="42128"/>
                      <a:pt x="1160216" y="45431"/>
                      <a:pt x="1142378" y="45431"/>
                    </a:cubicBezTo>
                    <a:cubicBezTo>
                      <a:pt x="818638" y="44771"/>
                      <a:pt x="494237" y="45431"/>
                      <a:pt x="170497" y="44110"/>
                    </a:cubicBezTo>
                    <a:cubicBezTo>
                      <a:pt x="146052" y="46092"/>
                      <a:pt x="136141" y="49396"/>
                      <a:pt x="136802" y="78466"/>
                    </a:cubicBezTo>
                    <a:close/>
                  </a:path>
                </a:pathLst>
              </a:custGeom>
              <a:grpFill/>
              <a:ln w="6599" cap="flat">
                <a:noFill/>
                <a:prstDash val="solid"/>
                <a:miter/>
              </a:ln>
            </p:spPr>
            <p:txBody>
              <a:bodyPr rtlCol="0" anchor="ctr"/>
              <a:lstStyle/>
              <a:p>
                <a:endParaRPr lang="en-US"/>
              </a:p>
            </p:txBody>
          </p:sp>
          <p:sp>
            <p:nvSpPr>
              <p:cNvPr id="60" name="Freeform: Shape 59"/>
              <p:cNvSpPr/>
              <p:nvPr/>
            </p:nvSpPr>
            <p:spPr>
              <a:xfrm flipH="1">
                <a:off x="3557029" y="726738"/>
                <a:ext cx="453728" cy="1151093"/>
              </a:xfrm>
              <a:custGeom>
                <a:avLst/>
                <a:gdLst>
                  <a:gd name="connsiteX0" fmla="*/ 67744 w 832880"/>
                  <a:gd name="connsiteY0" fmla="*/ 190334 h 2112990"/>
                  <a:gd name="connsiteX1" fmla="*/ 85582 w 832880"/>
                  <a:gd name="connsiteY1" fmla="*/ 219405 h 2112990"/>
                  <a:gd name="connsiteX2" fmla="*/ 84922 w 832880"/>
                  <a:gd name="connsiteY2" fmla="*/ 1012237 h 2112990"/>
                  <a:gd name="connsiteX3" fmla="*/ 115974 w 832880"/>
                  <a:gd name="connsiteY3" fmla="*/ 1042629 h 2112990"/>
                  <a:gd name="connsiteX4" fmla="*/ 651797 w 832880"/>
                  <a:gd name="connsiteY4" fmla="*/ 1041308 h 2112990"/>
                  <a:gd name="connsiteX5" fmla="*/ 683510 w 832880"/>
                  <a:gd name="connsiteY5" fmla="*/ 1074343 h 2112990"/>
                  <a:gd name="connsiteX6" fmla="*/ 682849 w 832880"/>
                  <a:gd name="connsiteY6" fmla="*/ 1711912 h 2112990"/>
                  <a:gd name="connsiteX7" fmla="*/ 634619 w 832880"/>
                  <a:gd name="connsiteY7" fmla="*/ 1762125 h 2112990"/>
                  <a:gd name="connsiteX8" fmla="*/ 626691 w 832880"/>
                  <a:gd name="connsiteY8" fmla="*/ 1764107 h 2112990"/>
                  <a:gd name="connsiteX9" fmla="*/ 627351 w 832880"/>
                  <a:gd name="connsiteY9" fmla="*/ 1799124 h 2112990"/>
                  <a:gd name="connsiteX10" fmla="*/ 622066 w 832880"/>
                  <a:gd name="connsiteY10" fmla="*/ 2081900 h 2112990"/>
                  <a:gd name="connsiteX11" fmla="*/ 653118 w 832880"/>
                  <a:gd name="connsiteY11" fmla="*/ 2112953 h 2112990"/>
                  <a:gd name="connsiteX12" fmla="*/ 805739 w 832880"/>
                  <a:gd name="connsiteY12" fmla="*/ 2112953 h 2112990"/>
                  <a:gd name="connsiteX13" fmla="*/ 832827 w 832880"/>
                  <a:gd name="connsiteY13" fmla="*/ 2083222 h 2112990"/>
                  <a:gd name="connsiteX14" fmla="*/ 830845 w 832880"/>
                  <a:gd name="connsiteY14" fmla="*/ 1765428 h 2112990"/>
                  <a:gd name="connsiteX15" fmla="*/ 770061 w 832880"/>
                  <a:gd name="connsiteY15" fmla="*/ 1762785 h 2112990"/>
                  <a:gd name="connsiteX16" fmla="*/ 737026 w 832880"/>
                  <a:gd name="connsiteY16" fmla="*/ 1731072 h 2112990"/>
                  <a:gd name="connsiteX17" fmla="*/ 738348 w 832880"/>
                  <a:gd name="connsiteY17" fmla="*/ 1016202 h 2112990"/>
                  <a:gd name="connsiteX18" fmla="*/ 709938 w 832880"/>
                  <a:gd name="connsiteY18" fmla="*/ 988452 h 2112990"/>
                  <a:gd name="connsiteX19" fmla="*/ 187990 w 832880"/>
                  <a:gd name="connsiteY19" fmla="*/ 989774 h 2112990"/>
                  <a:gd name="connsiteX20" fmla="*/ 157598 w 832880"/>
                  <a:gd name="connsiteY20" fmla="*/ 958721 h 2112990"/>
                  <a:gd name="connsiteX21" fmla="*/ 158259 w 832880"/>
                  <a:gd name="connsiteY21" fmla="*/ 214119 h 2112990"/>
                  <a:gd name="connsiteX22" fmla="*/ 174776 w 832880"/>
                  <a:gd name="connsiteY22" fmla="*/ 152014 h 2112990"/>
                  <a:gd name="connsiteX23" fmla="*/ 140420 w 832880"/>
                  <a:gd name="connsiteY23" fmla="*/ 10626 h 2112990"/>
                  <a:gd name="connsiteX24" fmla="*/ 9603 w 832880"/>
                  <a:gd name="connsiteY24" fmla="*/ 55553 h 2112990"/>
                  <a:gd name="connsiteX25" fmla="*/ 67744 w 832880"/>
                  <a:gd name="connsiteY25" fmla="*/ 190334 h 211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2880" h="2112990">
                    <a:moveTo>
                      <a:pt x="67744" y="190334"/>
                    </a:moveTo>
                    <a:cubicBezTo>
                      <a:pt x="86243" y="195620"/>
                      <a:pt x="85582" y="206191"/>
                      <a:pt x="85582" y="219405"/>
                    </a:cubicBezTo>
                    <a:cubicBezTo>
                      <a:pt x="85582" y="483682"/>
                      <a:pt x="85582" y="747960"/>
                      <a:pt x="84922" y="1012237"/>
                    </a:cubicBezTo>
                    <a:cubicBezTo>
                      <a:pt x="84922" y="1037344"/>
                      <a:pt x="92189" y="1042629"/>
                      <a:pt x="115974" y="1042629"/>
                    </a:cubicBezTo>
                    <a:cubicBezTo>
                      <a:pt x="294362" y="1041969"/>
                      <a:pt x="472749" y="1042629"/>
                      <a:pt x="651797" y="1041308"/>
                    </a:cubicBezTo>
                    <a:cubicBezTo>
                      <a:pt x="678885" y="1041308"/>
                      <a:pt x="683510" y="1049236"/>
                      <a:pt x="683510" y="1074343"/>
                    </a:cubicBezTo>
                    <a:cubicBezTo>
                      <a:pt x="682849" y="1287086"/>
                      <a:pt x="682849" y="1499168"/>
                      <a:pt x="682849" y="1711912"/>
                    </a:cubicBezTo>
                    <a:cubicBezTo>
                      <a:pt x="682849" y="1759482"/>
                      <a:pt x="682849" y="1759482"/>
                      <a:pt x="634619" y="1762125"/>
                    </a:cubicBezTo>
                    <a:cubicBezTo>
                      <a:pt x="631976" y="1762125"/>
                      <a:pt x="629333" y="1763446"/>
                      <a:pt x="626691" y="1764107"/>
                    </a:cubicBezTo>
                    <a:cubicBezTo>
                      <a:pt x="626691" y="1775999"/>
                      <a:pt x="627351" y="1787231"/>
                      <a:pt x="627351" y="1799124"/>
                    </a:cubicBezTo>
                    <a:cubicBezTo>
                      <a:pt x="625369" y="1893603"/>
                      <a:pt x="624048" y="1988082"/>
                      <a:pt x="622066" y="2081900"/>
                    </a:cubicBezTo>
                    <a:cubicBezTo>
                      <a:pt x="621405" y="2105025"/>
                      <a:pt x="629333" y="2113614"/>
                      <a:pt x="653118" y="2112953"/>
                    </a:cubicBezTo>
                    <a:cubicBezTo>
                      <a:pt x="703992" y="2111632"/>
                      <a:pt x="754865" y="2111632"/>
                      <a:pt x="805739" y="2112953"/>
                    </a:cubicBezTo>
                    <a:cubicBezTo>
                      <a:pt x="828202" y="2113614"/>
                      <a:pt x="833488" y="2105685"/>
                      <a:pt x="832827" y="2083222"/>
                    </a:cubicBezTo>
                    <a:cubicBezTo>
                      <a:pt x="830845" y="1977511"/>
                      <a:pt x="831506" y="1871139"/>
                      <a:pt x="830845" y="1765428"/>
                    </a:cubicBezTo>
                    <a:cubicBezTo>
                      <a:pt x="811024" y="1758821"/>
                      <a:pt x="789882" y="1761464"/>
                      <a:pt x="770061" y="1762785"/>
                    </a:cubicBezTo>
                    <a:cubicBezTo>
                      <a:pt x="744955" y="1764767"/>
                      <a:pt x="737026" y="1757500"/>
                      <a:pt x="737026" y="1731072"/>
                    </a:cubicBezTo>
                    <a:cubicBezTo>
                      <a:pt x="738348" y="1492562"/>
                      <a:pt x="737687" y="1254712"/>
                      <a:pt x="738348" y="1016202"/>
                    </a:cubicBezTo>
                    <a:cubicBezTo>
                      <a:pt x="738348" y="993738"/>
                      <a:pt x="731741" y="987792"/>
                      <a:pt x="709938" y="988452"/>
                    </a:cubicBezTo>
                    <a:cubicBezTo>
                      <a:pt x="536175" y="989113"/>
                      <a:pt x="361752" y="988452"/>
                      <a:pt x="187990" y="989774"/>
                    </a:cubicBezTo>
                    <a:cubicBezTo>
                      <a:pt x="162883" y="989774"/>
                      <a:pt x="156937" y="982506"/>
                      <a:pt x="157598" y="958721"/>
                    </a:cubicBezTo>
                    <a:cubicBezTo>
                      <a:pt x="158259" y="710300"/>
                      <a:pt x="158259" y="462540"/>
                      <a:pt x="158259" y="214119"/>
                    </a:cubicBezTo>
                    <a:cubicBezTo>
                      <a:pt x="158259" y="191656"/>
                      <a:pt x="160901" y="172496"/>
                      <a:pt x="174776" y="152014"/>
                    </a:cubicBezTo>
                    <a:cubicBezTo>
                      <a:pt x="207150" y="104444"/>
                      <a:pt x="188651" y="34411"/>
                      <a:pt x="140420" y="10626"/>
                    </a:cubicBezTo>
                    <a:cubicBezTo>
                      <a:pt x="90207" y="-14481"/>
                      <a:pt x="30084" y="6662"/>
                      <a:pt x="9603" y="55553"/>
                    </a:cubicBezTo>
                    <a:cubicBezTo>
                      <a:pt x="-15504" y="111051"/>
                      <a:pt x="10263" y="173156"/>
                      <a:pt x="67744" y="190334"/>
                    </a:cubicBezTo>
                    <a:close/>
                  </a:path>
                </a:pathLst>
              </a:custGeom>
              <a:grpFill/>
              <a:ln w="6599" cap="flat">
                <a:noFill/>
                <a:prstDash val="solid"/>
                <a:miter/>
              </a:ln>
            </p:spPr>
            <p:txBody>
              <a:bodyPr rtlCol="0" anchor="ctr"/>
              <a:lstStyle/>
              <a:p>
                <a:endParaRPr lang="en-US"/>
              </a:p>
            </p:txBody>
          </p:sp>
          <p:sp>
            <p:nvSpPr>
              <p:cNvPr id="65" name="Freeform: Shape 64"/>
              <p:cNvSpPr/>
              <p:nvPr/>
            </p:nvSpPr>
            <p:spPr>
              <a:xfrm flipH="1">
                <a:off x="3167873" y="933829"/>
                <a:ext cx="121315" cy="944002"/>
              </a:xfrm>
              <a:custGeom>
                <a:avLst/>
                <a:gdLst>
                  <a:gd name="connsiteX0" fmla="*/ 85722 w 222690"/>
                  <a:gd name="connsiteY0" fmla="*/ 193430 h 1732846"/>
                  <a:gd name="connsiteX1" fmla="*/ 104882 w 222690"/>
                  <a:gd name="connsiteY1" fmla="*/ 219858 h 1732846"/>
                  <a:gd name="connsiteX2" fmla="*/ 104882 w 222690"/>
                  <a:gd name="connsiteY2" fmla="*/ 860070 h 1732846"/>
                  <a:gd name="connsiteX3" fmla="*/ 105543 w 222690"/>
                  <a:gd name="connsiteY3" fmla="*/ 1355591 h 1732846"/>
                  <a:gd name="connsiteX4" fmla="*/ 80437 w 222690"/>
                  <a:gd name="connsiteY4" fmla="*/ 1382018 h 1732846"/>
                  <a:gd name="connsiteX5" fmla="*/ 13706 w 222690"/>
                  <a:gd name="connsiteY5" fmla="*/ 1384000 h 1732846"/>
                  <a:gd name="connsiteX6" fmla="*/ 14367 w 222690"/>
                  <a:gd name="connsiteY6" fmla="*/ 1416374 h 1732846"/>
                  <a:gd name="connsiteX7" fmla="*/ 8421 w 222690"/>
                  <a:gd name="connsiteY7" fmla="*/ 1685937 h 1732846"/>
                  <a:gd name="connsiteX8" fmla="*/ 56652 w 222690"/>
                  <a:gd name="connsiteY8" fmla="*/ 1732847 h 1732846"/>
                  <a:gd name="connsiteX9" fmla="*/ 174255 w 222690"/>
                  <a:gd name="connsiteY9" fmla="*/ 1732847 h 1732846"/>
                  <a:gd name="connsiteX10" fmla="*/ 222486 w 222690"/>
                  <a:gd name="connsiteY10" fmla="*/ 1683295 h 1732846"/>
                  <a:gd name="connsiteX11" fmla="*/ 217200 w 222690"/>
                  <a:gd name="connsiteY11" fmla="*/ 1384661 h 1732846"/>
                  <a:gd name="connsiteX12" fmla="*/ 196058 w 222690"/>
                  <a:gd name="connsiteY12" fmla="*/ 1382018 h 1732846"/>
                  <a:gd name="connsiteX13" fmla="*/ 158398 w 222690"/>
                  <a:gd name="connsiteY13" fmla="*/ 1343037 h 1732846"/>
                  <a:gd name="connsiteX14" fmla="*/ 158398 w 222690"/>
                  <a:gd name="connsiteY14" fmla="*/ 215233 h 1732846"/>
                  <a:gd name="connsiteX15" fmla="*/ 174916 w 222690"/>
                  <a:gd name="connsiteY15" fmla="*/ 147843 h 1732846"/>
                  <a:gd name="connsiteX16" fmla="*/ 161041 w 222690"/>
                  <a:gd name="connsiteY16" fmla="*/ 26275 h 1732846"/>
                  <a:gd name="connsiteX17" fmla="*/ 48723 w 222690"/>
                  <a:gd name="connsiteY17" fmla="*/ 9758 h 1732846"/>
                  <a:gd name="connsiteX18" fmla="*/ 1814 w 222690"/>
                  <a:gd name="connsiteY18" fmla="*/ 117451 h 1732846"/>
                  <a:gd name="connsiteX19" fmla="*/ 85722 w 222690"/>
                  <a:gd name="connsiteY19" fmla="*/ 193430 h 173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690" h="1732846">
                    <a:moveTo>
                      <a:pt x="85722" y="193430"/>
                    </a:moveTo>
                    <a:cubicBezTo>
                      <a:pt x="107525" y="194752"/>
                      <a:pt x="104882" y="205984"/>
                      <a:pt x="104882" y="219858"/>
                    </a:cubicBezTo>
                    <a:cubicBezTo>
                      <a:pt x="104882" y="433262"/>
                      <a:pt x="104882" y="646666"/>
                      <a:pt x="104882" y="860070"/>
                    </a:cubicBezTo>
                    <a:cubicBezTo>
                      <a:pt x="104882" y="1025244"/>
                      <a:pt x="104882" y="1190417"/>
                      <a:pt x="105543" y="1355591"/>
                    </a:cubicBezTo>
                    <a:cubicBezTo>
                      <a:pt x="105543" y="1374751"/>
                      <a:pt x="101579" y="1382679"/>
                      <a:pt x="80437" y="1382018"/>
                    </a:cubicBezTo>
                    <a:cubicBezTo>
                      <a:pt x="58634" y="1381358"/>
                      <a:pt x="36170" y="1378715"/>
                      <a:pt x="13706" y="1384000"/>
                    </a:cubicBezTo>
                    <a:cubicBezTo>
                      <a:pt x="13706" y="1394571"/>
                      <a:pt x="14367" y="1405143"/>
                      <a:pt x="14367" y="1416374"/>
                    </a:cubicBezTo>
                    <a:cubicBezTo>
                      <a:pt x="18331" y="1506229"/>
                      <a:pt x="6439" y="1596083"/>
                      <a:pt x="8421" y="1685937"/>
                    </a:cubicBezTo>
                    <a:cubicBezTo>
                      <a:pt x="9742" y="1732847"/>
                      <a:pt x="8421" y="1732847"/>
                      <a:pt x="56652" y="1732847"/>
                    </a:cubicBezTo>
                    <a:cubicBezTo>
                      <a:pt x="95633" y="1732847"/>
                      <a:pt x="135274" y="1732847"/>
                      <a:pt x="174255" y="1732847"/>
                    </a:cubicBezTo>
                    <a:cubicBezTo>
                      <a:pt x="221825" y="1732847"/>
                      <a:pt x="221164" y="1732847"/>
                      <a:pt x="222486" y="1683295"/>
                    </a:cubicBezTo>
                    <a:cubicBezTo>
                      <a:pt x="224468" y="1583530"/>
                      <a:pt x="211254" y="1484426"/>
                      <a:pt x="217200" y="1384661"/>
                    </a:cubicBezTo>
                    <a:cubicBezTo>
                      <a:pt x="209933" y="1384000"/>
                      <a:pt x="203326" y="1382018"/>
                      <a:pt x="196058" y="1382018"/>
                    </a:cubicBezTo>
                    <a:cubicBezTo>
                      <a:pt x="158398" y="1381358"/>
                      <a:pt x="158398" y="1381358"/>
                      <a:pt x="158398" y="1343037"/>
                    </a:cubicBezTo>
                    <a:cubicBezTo>
                      <a:pt x="158398" y="967103"/>
                      <a:pt x="158398" y="591168"/>
                      <a:pt x="158398" y="215233"/>
                    </a:cubicBezTo>
                    <a:cubicBezTo>
                      <a:pt x="158398" y="190788"/>
                      <a:pt x="160380" y="169645"/>
                      <a:pt x="174916" y="147843"/>
                    </a:cubicBezTo>
                    <a:cubicBezTo>
                      <a:pt x="199362" y="110844"/>
                      <a:pt x="190772" y="56667"/>
                      <a:pt x="161041" y="26275"/>
                    </a:cubicBezTo>
                    <a:cubicBezTo>
                      <a:pt x="133953" y="-814"/>
                      <a:pt x="84401" y="-8081"/>
                      <a:pt x="48723" y="9758"/>
                    </a:cubicBezTo>
                    <a:cubicBezTo>
                      <a:pt x="12385" y="28918"/>
                      <a:pt x="-6114" y="71202"/>
                      <a:pt x="1814" y="117451"/>
                    </a:cubicBezTo>
                    <a:cubicBezTo>
                      <a:pt x="9742" y="161717"/>
                      <a:pt x="39474" y="190127"/>
                      <a:pt x="85722" y="193430"/>
                    </a:cubicBezTo>
                    <a:close/>
                  </a:path>
                </a:pathLst>
              </a:custGeom>
              <a:grpFill/>
              <a:ln w="6599" cap="flat">
                <a:noFill/>
                <a:prstDash val="solid"/>
                <a:miter/>
              </a:ln>
            </p:spPr>
            <p:txBody>
              <a:bodyPr rtlCol="0" anchor="ctr"/>
              <a:lstStyle/>
              <a:p>
                <a:endParaRPr lang="en-US"/>
              </a:p>
            </p:txBody>
          </p:sp>
          <p:sp>
            <p:nvSpPr>
              <p:cNvPr id="66" name="Freeform: Shape 65"/>
              <p:cNvSpPr/>
              <p:nvPr/>
            </p:nvSpPr>
            <p:spPr>
              <a:xfrm flipH="1">
                <a:off x="4378571" y="1566006"/>
                <a:ext cx="748053" cy="311825"/>
              </a:xfrm>
              <a:custGeom>
                <a:avLst/>
                <a:gdLst>
                  <a:gd name="connsiteX0" fmla="*/ 99133 w 1373154"/>
                  <a:gd name="connsiteY0" fmla="*/ 196463 h 572397"/>
                  <a:gd name="connsiteX1" fmla="*/ 185023 w 1373154"/>
                  <a:gd name="connsiteY1" fmla="*/ 121805 h 572397"/>
                  <a:gd name="connsiteX2" fmla="*/ 216075 w 1373154"/>
                  <a:gd name="connsiteY2" fmla="*/ 100002 h 572397"/>
                  <a:gd name="connsiteX3" fmla="*/ 1238829 w 1373154"/>
                  <a:gd name="connsiteY3" fmla="*/ 100002 h 572397"/>
                  <a:gd name="connsiteX4" fmla="*/ 1265257 w 1373154"/>
                  <a:gd name="connsiteY4" fmla="*/ 101984 h 572397"/>
                  <a:gd name="connsiteX5" fmla="*/ 1264596 w 1373154"/>
                  <a:gd name="connsiteY5" fmla="*/ 200428 h 572397"/>
                  <a:gd name="connsiteX6" fmla="*/ 1243454 w 1373154"/>
                  <a:gd name="connsiteY6" fmla="*/ 221570 h 572397"/>
                  <a:gd name="connsiteX7" fmla="*/ 1164171 w 1373154"/>
                  <a:gd name="connsiteY7" fmla="*/ 223552 h 572397"/>
                  <a:gd name="connsiteX8" fmla="*/ 1164831 w 1373154"/>
                  <a:gd name="connsiteY8" fmla="*/ 258568 h 572397"/>
                  <a:gd name="connsiteX9" fmla="*/ 1158885 w 1373154"/>
                  <a:gd name="connsiteY9" fmla="*/ 525489 h 572397"/>
                  <a:gd name="connsiteX10" fmla="*/ 1207116 w 1373154"/>
                  <a:gd name="connsiteY10" fmla="*/ 572398 h 572397"/>
                  <a:gd name="connsiteX11" fmla="*/ 1324719 w 1373154"/>
                  <a:gd name="connsiteY11" fmla="*/ 572398 h 572397"/>
                  <a:gd name="connsiteX12" fmla="*/ 1372950 w 1373154"/>
                  <a:gd name="connsiteY12" fmla="*/ 522846 h 572397"/>
                  <a:gd name="connsiteX13" fmla="*/ 1367665 w 1373154"/>
                  <a:gd name="connsiteY13" fmla="*/ 224212 h 572397"/>
                  <a:gd name="connsiteX14" fmla="*/ 1335291 w 1373154"/>
                  <a:gd name="connsiteY14" fmla="*/ 185892 h 572397"/>
                  <a:gd name="connsiteX15" fmla="*/ 1335291 w 1373154"/>
                  <a:gd name="connsiteY15" fmla="*/ 53093 h 572397"/>
                  <a:gd name="connsiteX16" fmla="*/ 1306881 w 1373154"/>
                  <a:gd name="connsiteY16" fmla="*/ 27326 h 572397"/>
                  <a:gd name="connsiteX17" fmla="*/ 192951 w 1373154"/>
                  <a:gd name="connsiteY17" fmla="*/ 27986 h 572397"/>
                  <a:gd name="connsiteX18" fmla="*/ 143399 w 1373154"/>
                  <a:gd name="connsiteY18" fmla="*/ 14112 h 572397"/>
                  <a:gd name="connsiteX19" fmla="*/ 31081 w 1373154"/>
                  <a:gd name="connsiteY19" fmla="*/ 23362 h 572397"/>
                  <a:gd name="connsiteX20" fmla="*/ 7957 w 1373154"/>
                  <a:gd name="connsiteY20" fmla="*/ 139644 h 572397"/>
                  <a:gd name="connsiteX21" fmla="*/ 99133 w 1373154"/>
                  <a:gd name="connsiteY21" fmla="*/ 196463 h 57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3154" h="572397">
                    <a:moveTo>
                      <a:pt x="99133" y="196463"/>
                    </a:moveTo>
                    <a:cubicBezTo>
                      <a:pt x="144060" y="193160"/>
                      <a:pt x="175773" y="168053"/>
                      <a:pt x="185023" y="121805"/>
                    </a:cubicBezTo>
                    <a:cubicBezTo>
                      <a:pt x="188987" y="100663"/>
                      <a:pt x="199558" y="100002"/>
                      <a:pt x="216075" y="100002"/>
                    </a:cubicBezTo>
                    <a:cubicBezTo>
                      <a:pt x="556993" y="100002"/>
                      <a:pt x="897911" y="100002"/>
                      <a:pt x="1238829" y="100002"/>
                    </a:cubicBezTo>
                    <a:cubicBezTo>
                      <a:pt x="1247418" y="100002"/>
                      <a:pt x="1256668" y="101323"/>
                      <a:pt x="1265257" y="101984"/>
                    </a:cubicBezTo>
                    <a:cubicBezTo>
                      <a:pt x="1265257" y="135019"/>
                      <a:pt x="1263936" y="167393"/>
                      <a:pt x="1264596" y="200428"/>
                    </a:cubicBezTo>
                    <a:cubicBezTo>
                      <a:pt x="1265257" y="216945"/>
                      <a:pt x="1259311" y="221570"/>
                      <a:pt x="1243454" y="221570"/>
                    </a:cubicBezTo>
                    <a:cubicBezTo>
                      <a:pt x="1217026" y="221570"/>
                      <a:pt x="1190599" y="218266"/>
                      <a:pt x="1164171" y="223552"/>
                    </a:cubicBezTo>
                    <a:cubicBezTo>
                      <a:pt x="1164171" y="235444"/>
                      <a:pt x="1164171" y="246676"/>
                      <a:pt x="1164831" y="258568"/>
                    </a:cubicBezTo>
                    <a:cubicBezTo>
                      <a:pt x="1168796" y="347762"/>
                      <a:pt x="1156903" y="436295"/>
                      <a:pt x="1158885" y="525489"/>
                    </a:cubicBezTo>
                    <a:cubicBezTo>
                      <a:pt x="1160207" y="571737"/>
                      <a:pt x="1158885" y="572398"/>
                      <a:pt x="1207116" y="572398"/>
                    </a:cubicBezTo>
                    <a:cubicBezTo>
                      <a:pt x="1246097" y="572398"/>
                      <a:pt x="1285739" y="572398"/>
                      <a:pt x="1324719" y="572398"/>
                    </a:cubicBezTo>
                    <a:cubicBezTo>
                      <a:pt x="1372950" y="572398"/>
                      <a:pt x="1372289" y="572398"/>
                      <a:pt x="1372950" y="522846"/>
                    </a:cubicBezTo>
                    <a:cubicBezTo>
                      <a:pt x="1374932" y="423081"/>
                      <a:pt x="1361718" y="323977"/>
                      <a:pt x="1367665" y="224212"/>
                    </a:cubicBezTo>
                    <a:cubicBezTo>
                      <a:pt x="1340576" y="224873"/>
                      <a:pt x="1333969" y="212320"/>
                      <a:pt x="1335291" y="185892"/>
                    </a:cubicBezTo>
                    <a:cubicBezTo>
                      <a:pt x="1337933" y="141626"/>
                      <a:pt x="1335291" y="97359"/>
                      <a:pt x="1335291" y="53093"/>
                    </a:cubicBezTo>
                    <a:cubicBezTo>
                      <a:pt x="1342558" y="26004"/>
                      <a:pt x="1325380" y="27326"/>
                      <a:pt x="1306881" y="27326"/>
                    </a:cubicBezTo>
                    <a:cubicBezTo>
                      <a:pt x="935571" y="27326"/>
                      <a:pt x="564261" y="27326"/>
                      <a:pt x="192951" y="27986"/>
                    </a:cubicBezTo>
                    <a:cubicBezTo>
                      <a:pt x="174452" y="27986"/>
                      <a:pt x="159256" y="24683"/>
                      <a:pt x="143399" y="14112"/>
                    </a:cubicBezTo>
                    <a:cubicBezTo>
                      <a:pt x="109043" y="-8352"/>
                      <a:pt x="60812" y="-3066"/>
                      <a:pt x="31081" y="23362"/>
                    </a:cubicBezTo>
                    <a:cubicBezTo>
                      <a:pt x="1350" y="50450"/>
                      <a:pt x="-8560" y="100002"/>
                      <a:pt x="7957" y="139644"/>
                    </a:cubicBezTo>
                    <a:cubicBezTo>
                      <a:pt x="22492" y="177303"/>
                      <a:pt x="58170" y="199767"/>
                      <a:pt x="99133" y="196463"/>
                    </a:cubicBezTo>
                    <a:close/>
                  </a:path>
                </a:pathLst>
              </a:custGeom>
              <a:grpFill/>
              <a:ln w="6599" cap="flat">
                <a:noFill/>
                <a:prstDash val="solid"/>
                <a:miter/>
              </a:ln>
            </p:spPr>
            <p:txBody>
              <a:bodyPr rtlCol="0" anchor="ctr"/>
              <a:lstStyle/>
              <a:p>
                <a:endParaRPr lang="en-US"/>
              </a:p>
            </p:txBody>
          </p:sp>
          <p:sp>
            <p:nvSpPr>
              <p:cNvPr id="67" name="Freeform: Shape 66"/>
              <p:cNvSpPr/>
              <p:nvPr/>
            </p:nvSpPr>
            <p:spPr>
              <a:xfrm flipH="1">
                <a:off x="3982857" y="1418093"/>
                <a:ext cx="497194" cy="459738"/>
              </a:xfrm>
              <a:custGeom>
                <a:avLst/>
                <a:gdLst>
                  <a:gd name="connsiteX0" fmla="*/ 96662 w 912667"/>
                  <a:gd name="connsiteY0" fmla="*/ 195773 h 843913"/>
                  <a:gd name="connsiteX1" fmla="*/ 186517 w 912667"/>
                  <a:gd name="connsiteY1" fmla="*/ 119133 h 843913"/>
                  <a:gd name="connsiteX2" fmla="*/ 210302 w 912667"/>
                  <a:gd name="connsiteY2" fmla="*/ 99312 h 843913"/>
                  <a:gd name="connsiteX3" fmla="*/ 759338 w 912667"/>
                  <a:gd name="connsiteY3" fmla="*/ 99312 h 843913"/>
                  <a:gd name="connsiteX4" fmla="*/ 783123 w 912667"/>
                  <a:gd name="connsiteY4" fmla="*/ 123758 h 843913"/>
                  <a:gd name="connsiteX5" fmla="*/ 782462 w 912667"/>
                  <a:gd name="connsiteY5" fmla="*/ 434284 h 843913"/>
                  <a:gd name="connsiteX6" fmla="*/ 724321 w 912667"/>
                  <a:gd name="connsiteY6" fmla="*/ 492425 h 843913"/>
                  <a:gd name="connsiteX7" fmla="*/ 701197 w 912667"/>
                  <a:gd name="connsiteY7" fmla="*/ 517531 h 843913"/>
                  <a:gd name="connsiteX8" fmla="*/ 701197 w 912667"/>
                  <a:gd name="connsiteY8" fmla="*/ 667508 h 843913"/>
                  <a:gd name="connsiteX9" fmla="*/ 704500 w 912667"/>
                  <a:gd name="connsiteY9" fmla="*/ 665526 h 843913"/>
                  <a:gd name="connsiteX10" fmla="*/ 702518 w 912667"/>
                  <a:gd name="connsiteY10" fmla="*/ 820789 h 843913"/>
                  <a:gd name="connsiteX11" fmla="*/ 724982 w 912667"/>
                  <a:gd name="connsiteY11" fmla="*/ 843914 h 843913"/>
                  <a:gd name="connsiteX12" fmla="*/ 888173 w 912667"/>
                  <a:gd name="connsiteY12" fmla="*/ 843914 h 843913"/>
                  <a:gd name="connsiteX13" fmla="*/ 911958 w 912667"/>
                  <a:gd name="connsiteY13" fmla="*/ 819468 h 843913"/>
                  <a:gd name="connsiteX14" fmla="*/ 910637 w 912667"/>
                  <a:gd name="connsiteY14" fmla="*/ 672133 h 843913"/>
                  <a:gd name="connsiteX15" fmla="*/ 910637 w 912667"/>
                  <a:gd name="connsiteY15" fmla="*/ 672133 h 843913"/>
                  <a:gd name="connsiteX16" fmla="*/ 911958 w 912667"/>
                  <a:gd name="connsiteY16" fmla="*/ 666848 h 843913"/>
                  <a:gd name="connsiteX17" fmla="*/ 912619 w 912667"/>
                  <a:gd name="connsiteY17" fmla="*/ 522156 h 843913"/>
                  <a:gd name="connsiteX18" fmla="*/ 883548 w 912667"/>
                  <a:gd name="connsiteY18" fmla="*/ 493085 h 843913"/>
                  <a:gd name="connsiteX19" fmla="*/ 855799 w 912667"/>
                  <a:gd name="connsiteY19" fmla="*/ 464676 h 843913"/>
                  <a:gd name="connsiteX20" fmla="*/ 856460 w 912667"/>
                  <a:gd name="connsiteY20" fmla="*/ 82134 h 843913"/>
                  <a:gd name="connsiteX21" fmla="*/ 818800 w 912667"/>
                  <a:gd name="connsiteY21" fmla="*/ 45796 h 843913"/>
                  <a:gd name="connsiteX22" fmla="*/ 203034 w 912667"/>
                  <a:gd name="connsiteY22" fmla="*/ 45796 h 843913"/>
                  <a:gd name="connsiteX23" fmla="*/ 166035 w 912667"/>
                  <a:gd name="connsiteY23" fmla="*/ 31260 h 843913"/>
                  <a:gd name="connsiteX24" fmla="*/ 48432 w 912667"/>
                  <a:gd name="connsiteY24" fmla="*/ 11440 h 843913"/>
                  <a:gd name="connsiteX25" fmla="*/ 4165 w 912667"/>
                  <a:gd name="connsiteY25" fmla="*/ 127722 h 843913"/>
                  <a:gd name="connsiteX26" fmla="*/ 96662 w 912667"/>
                  <a:gd name="connsiteY26" fmla="*/ 195773 h 8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2667" h="843913">
                    <a:moveTo>
                      <a:pt x="96662" y="195773"/>
                    </a:moveTo>
                    <a:cubicBezTo>
                      <a:pt x="142911" y="194452"/>
                      <a:pt x="177267" y="166703"/>
                      <a:pt x="186517" y="119133"/>
                    </a:cubicBezTo>
                    <a:cubicBezTo>
                      <a:pt x="189820" y="102615"/>
                      <a:pt x="195766" y="99312"/>
                      <a:pt x="210302" y="99312"/>
                    </a:cubicBezTo>
                    <a:cubicBezTo>
                      <a:pt x="393314" y="99973"/>
                      <a:pt x="576326" y="99973"/>
                      <a:pt x="759338" y="99312"/>
                    </a:cubicBezTo>
                    <a:cubicBezTo>
                      <a:pt x="778498" y="99312"/>
                      <a:pt x="783123" y="105258"/>
                      <a:pt x="783123" y="123758"/>
                    </a:cubicBezTo>
                    <a:cubicBezTo>
                      <a:pt x="782462" y="227486"/>
                      <a:pt x="782462" y="330555"/>
                      <a:pt x="782462" y="434284"/>
                    </a:cubicBezTo>
                    <a:cubicBezTo>
                      <a:pt x="782462" y="491764"/>
                      <a:pt x="782462" y="492425"/>
                      <a:pt x="724321" y="492425"/>
                    </a:cubicBezTo>
                    <a:cubicBezTo>
                      <a:pt x="704500" y="492425"/>
                      <a:pt x="700536" y="499692"/>
                      <a:pt x="701197" y="517531"/>
                    </a:cubicBezTo>
                    <a:cubicBezTo>
                      <a:pt x="701858" y="567744"/>
                      <a:pt x="701197" y="617296"/>
                      <a:pt x="701197" y="667508"/>
                    </a:cubicBezTo>
                    <a:cubicBezTo>
                      <a:pt x="701858" y="666187"/>
                      <a:pt x="703179" y="665526"/>
                      <a:pt x="704500" y="665526"/>
                    </a:cubicBezTo>
                    <a:cubicBezTo>
                      <a:pt x="699876" y="717060"/>
                      <a:pt x="703179" y="768595"/>
                      <a:pt x="702518" y="820789"/>
                    </a:cubicBezTo>
                    <a:cubicBezTo>
                      <a:pt x="702518" y="835985"/>
                      <a:pt x="709125" y="843914"/>
                      <a:pt x="724982" y="843914"/>
                    </a:cubicBezTo>
                    <a:cubicBezTo>
                      <a:pt x="779159" y="843914"/>
                      <a:pt x="833996" y="843914"/>
                      <a:pt x="888173" y="843914"/>
                    </a:cubicBezTo>
                    <a:cubicBezTo>
                      <a:pt x="905351" y="843914"/>
                      <a:pt x="911958" y="835985"/>
                      <a:pt x="911958" y="819468"/>
                    </a:cubicBezTo>
                    <a:cubicBezTo>
                      <a:pt x="911298" y="770577"/>
                      <a:pt x="911298" y="721685"/>
                      <a:pt x="910637" y="672133"/>
                    </a:cubicBezTo>
                    <a:cubicBezTo>
                      <a:pt x="910637" y="672133"/>
                      <a:pt x="910637" y="672133"/>
                      <a:pt x="910637" y="672133"/>
                    </a:cubicBezTo>
                    <a:cubicBezTo>
                      <a:pt x="911298" y="670151"/>
                      <a:pt x="911298" y="668830"/>
                      <a:pt x="911958" y="666848"/>
                    </a:cubicBezTo>
                    <a:cubicBezTo>
                      <a:pt x="911958" y="618617"/>
                      <a:pt x="910637" y="570387"/>
                      <a:pt x="912619" y="522156"/>
                    </a:cubicBezTo>
                    <a:cubicBezTo>
                      <a:pt x="913280" y="499031"/>
                      <a:pt x="907333" y="488460"/>
                      <a:pt x="883548" y="493085"/>
                    </a:cubicBezTo>
                    <a:cubicBezTo>
                      <a:pt x="860424" y="497049"/>
                      <a:pt x="855799" y="486478"/>
                      <a:pt x="855799" y="464676"/>
                    </a:cubicBezTo>
                    <a:cubicBezTo>
                      <a:pt x="856460" y="337162"/>
                      <a:pt x="856460" y="209648"/>
                      <a:pt x="856460" y="82134"/>
                    </a:cubicBezTo>
                    <a:cubicBezTo>
                      <a:pt x="856460" y="39189"/>
                      <a:pt x="859763" y="45796"/>
                      <a:pt x="818800" y="45796"/>
                    </a:cubicBezTo>
                    <a:cubicBezTo>
                      <a:pt x="613325" y="45796"/>
                      <a:pt x="408510" y="45796"/>
                      <a:pt x="203034" y="45796"/>
                    </a:cubicBezTo>
                    <a:cubicBezTo>
                      <a:pt x="188499" y="45796"/>
                      <a:pt x="177267" y="44474"/>
                      <a:pt x="166035" y="31260"/>
                    </a:cubicBezTo>
                    <a:cubicBezTo>
                      <a:pt x="138286" y="-1774"/>
                      <a:pt x="86091" y="-9042"/>
                      <a:pt x="48432" y="11440"/>
                    </a:cubicBezTo>
                    <a:cubicBezTo>
                      <a:pt x="10111" y="32582"/>
                      <a:pt x="-9049" y="81473"/>
                      <a:pt x="4165" y="127722"/>
                    </a:cubicBezTo>
                    <a:cubicBezTo>
                      <a:pt x="15397" y="171327"/>
                      <a:pt x="50414" y="196434"/>
                      <a:pt x="96662" y="195773"/>
                    </a:cubicBezTo>
                    <a:close/>
                  </a:path>
                </a:pathLst>
              </a:custGeom>
              <a:grpFill/>
              <a:ln w="6599" cap="flat">
                <a:noFill/>
                <a:prstDash val="solid"/>
                <a:miter/>
              </a:ln>
            </p:spPr>
            <p:txBody>
              <a:bodyPr rtlCol="0" anchor="ctr"/>
              <a:lstStyle/>
              <a:p>
                <a:endParaRPr lang="en-US"/>
              </a:p>
            </p:txBody>
          </p:sp>
        </p:grpSp>
        <p:grpSp>
          <p:nvGrpSpPr>
            <p:cNvPr id="98" name="Group 97"/>
            <p:cNvGrpSpPr/>
            <p:nvPr userDrawn="1"/>
          </p:nvGrpSpPr>
          <p:grpSpPr>
            <a:xfrm>
              <a:off x="1298308" y="5139374"/>
              <a:ext cx="3556005" cy="1460310"/>
              <a:chOff x="1405312" y="5139374"/>
              <a:chExt cx="3556005" cy="1460310"/>
            </a:xfrm>
            <a:grpFill/>
          </p:grpSpPr>
          <p:sp>
            <p:nvSpPr>
              <p:cNvPr id="53" name="Freeform: Shape 52"/>
              <p:cNvSpPr/>
              <p:nvPr/>
            </p:nvSpPr>
            <p:spPr>
              <a:xfrm flipH="1">
                <a:off x="3177489" y="5139374"/>
                <a:ext cx="556980" cy="1460310"/>
              </a:xfrm>
              <a:custGeom>
                <a:avLst/>
                <a:gdLst>
                  <a:gd name="connsiteX0" fmla="*/ 985486 w 1022414"/>
                  <a:gd name="connsiteY0" fmla="*/ 1487 h 2680599"/>
                  <a:gd name="connsiteX1" fmla="*/ 822295 w 1022414"/>
                  <a:gd name="connsiteY1" fmla="*/ 1487 h 2680599"/>
                  <a:gd name="connsiteX2" fmla="*/ 787278 w 1022414"/>
                  <a:gd name="connsiteY2" fmla="*/ 37164 h 2680599"/>
                  <a:gd name="connsiteX3" fmla="*/ 787278 w 1022414"/>
                  <a:gd name="connsiteY3" fmla="*/ 160053 h 2680599"/>
                  <a:gd name="connsiteX4" fmla="*/ 799170 w 1022414"/>
                  <a:gd name="connsiteY4" fmla="*/ 191766 h 2680599"/>
                  <a:gd name="connsiteX5" fmla="*/ 799831 w 1022414"/>
                  <a:gd name="connsiteY5" fmla="*/ 312013 h 2680599"/>
                  <a:gd name="connsiteX6" fmla="*/ 853347 w 1022414"/>
                  <a:gd name="connsiteY6" fmla="*/ 364207 h 2680599"/>
                  <a:gd name="connsiteX7" fmla="*/ 887043 w 1022414"/>
                  <a:gd name="connsiteY7" fmla="*/ 397903 h 2680599"/>
                  <a:gd name="connsiteX8" fmla="*/ 886382 w 1022414"/>
                  <a:gd name="connsiteY8" fmla="*/ 2472481 h 2680599"/>
                  <a:gd name="connsiteX9" fmla="*/ 841455 w 1022414"/>
                  <a:gd name="connsiteY9" fmla="*/ 2516087 h 2680599"/>
                  <a:gd name="connsiteX10" fmla="*/ 190672 w 1022414"/>
                  <a:gd name="connsiteY10" fmla="*/ 2516087 h 2680599"/>
                  <a:gd name="connsiteX11" fmla="*/ 151691 w 1022414"/>
                  <a:gd name="connsiteY11" fmla="*/ 2503533 h 2680599"/>
                  <a:gd name="connsiteX12" fmla="*/ 52587 w 1022414"/>
                  <a:gd name="connsiteY12" fmla="*/ 2494284 h 2680599"/>
                  <a:gd name="connsiteX13" fmla="*/ 392 w 1022414"/>
                  <a:gd name="connsiteY13" fmla="*/ 2574889 h 2680599"/>
                  <a:gd name="connsiteX14" fmla="*/ 65801 w 1022414"/>
                  <a:gd name="connsiteY14" fmla="*/ 2680600 h 2680599"/>
                  <a:gd name="connsiteX15" fmla="*/ 119317 w 1022414"/>
                  <a:gd name="connsiteY15" fmla="*/ 2680600 h 2680599"/>
                  <a:gd name="connsiteX16" fmla="*/ 184725 w 1022414"/>
                  <a:gd name="connsiteY16" fmla="*/ 2612548 h 2680599"/>
                  <a:gd name="connsiteX17" fmla="*/ 216439 w 1022414"/>
                  <a:gd name="connsiteY17" fmla="*/ 2588103 h 2680599"/>
                  <a:gd name="connsiteX18" fmla="*/ 832205 w 1022414"/>
                  <a:gd name="connsiteY18" fmla="*/ 2589424 h 2680599"/>
                  <a:gd name="connsiteX19" fmla="*/ 934613 w 1022414"/>
                  <a:gd name="connsiteY19" fmla="*/ 2551764 h 2680599"/>
                  <a:gd name="connsiteX20" fmla="*/ 959058 w 1022414"/>
                  <a:gd name="connsiteY20" fmla="*/ 2497587 h 2680599"/>
                  <a:gd name="connsiteX21" fmla="*/ 958397 w 1022414"/>
                  <a:gd name="connsiteY21" fmla="*/ 395921 h 2680599"/>
                  <a:gd name="connsiteX22" fmla="*/ 987468 w 1022414"/>
                  <a:gd name="connsiteY22" fmla="*/ 364207 h 2680599"/>
                  <a:gd name="connsiteX23" fmla="*/ 1009271 w 1022414"/>
                  <a:gd name="connsiteY23" fmla="*/ 341083 h 2680599"/>
                  <a:gd name="connsiteX24" fmla="*/ 1009271 w 1022414"/>
                  <a:gd name="connsiteY24" fmla="*/ 191106 h 2680599"/>
                  <a:gd name="connsiteX25" fmla="*/ 1021163 w 1022414"/>
                  <a:gd name="connsiteY25" fmla="*/ 162035 h 2680599"/>
                  <a:gd name="connsiteX26" fmla="*/ 1021163 w 1022414"/>
                  <a:gd name="connsiteY26" fmla="*/ 33861 h 2680599"/>
                  <a:gd name="connsiteX27" fmla="*/ 985486 w 1022414"/>
                  <a:gd name="connsiteY27" fmla="*/ 1487 h 268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2414" h="2680599">
                    <a:moveTo>
                      <a:pt x="985486" y="1487"/>
                    </a:moveTo>
                    <a:cubicBezTo>
                      <a:pt x="931309" y="-496"/>
                      <a:pt x="876472" y="-496"/>
                      <a:pt x="822295" y="1487"/>
                    </a:cubicBezTo>
                    <a:cubicBezTo>
                      <a:pt x="793885" y="2808"/>
                      <a:pt x="787939" y="8754"/>
                      <a:pt x="787278" y="37164"/>
                    </a:cubicBezTo>
                    <a:cubicBezTo>
                      <a:pt x="785296" y="78127"/>
                      <a:pt x="785957" y="119090"/>
                      <a:pt x="787278" y="160053"/>
                    </a:cubicBezTo>
                    <a:cubicBezTo>
                      <a:pt x="787278" y="171946"/>
                      <a:pt x="790582" y="182517"/>
                      <a:pt x="799170" y="191766"/>
                    </a:cubicBezTo>
                    <a:cubicBezTo>
                      <a:pt x="799170" y="232069"/>
                      <a:pt x="799831" y="272371"/>
                      <a:pt x="799831" y="312013"/>
                    </a:cubicBezTo>
                    <a:cubicBezTo>
                      <a:pt x="799831" y="364868"/>
                      <a:pt x="799831" y="366189"/>
                      <a:pt x="853347" y="364207"/>
                    </a:cubicBezTo>
                    <a:cubicBezTo>
                      <a:pt x="879775" y="362886"/>
                      <a:pt x="887043" y="370154"/>
                      <a:pt x="887043" y="397903"/>
                    </a:cubicBezTo>
                    <a:cubicBezTo>
                      <a:pt x="886382" y="1089649"/>
                      <a:pt x="886382" y="1780735"/>
                      <a:pt x="886382" y="2472481"/>
                    </a:cubicBezTo>
                    <a:cubicBezTo>
                      <a:pt x="886382" y="2511462"/>
                      <a:pt x="881757" y="2516087"/>
                      <a:pt x="841455" y="2516087"/>
                    </a:cubicBezTo>
                    <a:cubicBezTo>
                      <a:pt x="624747" y="2516087"/>
                      <a:pt x="408040" y="2516087"/>
                      <a:pt x="190672" y="2516087"/>
                    </a:cubicBezTo>
                    <a:cubicBezTo>
                      <a:pt x="176136" y="2516087"/>
                      <a:pt x="164244" y="2513444"/>
                      <a:pt x="151691" y="2503533"/>
                    </a:cubicBezTo>
                    <a:cubicBezTo>
                      <a:pt x="121299" y="2481070"/>
                      <a:pt x="86943" y="2479088"/>
                      <a:pt x="52587" y="2494284"/>
                    </a:cubicBezTo>
                    <a:cubicBezTo>
                      <a:pt x="18231" y="2509480"/>
                      <a:pt x="3035" y="2538551"/>
                      <a:pt x="392" y="2574889"/>
                    </a:cubicBezTo>
                    <a:cubicBezTo>
                      <a:pt x="-3572" y="2626422"/>
                      <a:pt x="22855" y="2658796"/>
                      <a:pt x="65801" y="2680600"/>
                    </a:cubicBezTo>
                    <a:cubicBezTo>
                      <a:pt x="83639" y="2680600"/>
                      <a:pt x="101478" y="2680600"/>
                      <a:pt x="119317" y="2680600"/>
                    </a:cubicBezTo>
                    <a:cubicBezTo>
                      <a:pt x="150369" y="2666725"/>
                      <a:pt x="178118" y="2648225"/>
                      <a:pt x="184725" y="2612548"/>
                    </a:cubicBezTo>
                    <a:cubicBezTo>
                      <a:pt x="188689" y="2592067"/>
                      <a:pt x="197939" y="2588103"/>
                      <a:pt x="216439" y="2588103"/>
                    </a:cubicBezTo>
                    <a:cubicBezTo>
                      <a:pt x="421914" y="2588763"/>
                      <a:pt x="626729" y="2587442"/>
                      <a:pt x="832205" y="2589424"/>
                    </a:cubicBezTo>
                    <a:cubicBezTo>
                      <a:pt x="873829" y="2590084"/>
                      <a:pt x="904881" y="2579513"/>
                      <a:pt x="934613" y="2551764"/>
                    </a:cubicBezTo>
                    <a:cubicBezTo>
                      <a:pt x="951130" y="2535908"/>
                      <a:pt x="959058" y="2520712"/>
                      <a:pt x="959058" y="2497587"/>
                    </a:cubicBezTo>
                    <a:cubicBezTo>
                      <a:pt x="958397" y="1797252"/>
                      <a:pt x="958397" y="1096917"/>
                      <a:pt x="958397" y="395921"/>
                    </a:cubicBezTo>
                    <a:cubicBezTo>
                      <a:pt x="958397" y="374118"/>
                      <a:pt x="960379" y="358922"/>
                      <a:pt x="987468" y="364207"/>
                    </a:cubicBezTo>
                    <a:cubicBezTo>
                      <a:pt x="1005968" y="367511"/>
                      <a:pt x="1009271" y="357600"/>
                      <a:pt x="1009271" y="341083"/>
                    </a:cubicBezTo>
                    <a:cubicBezTo>
                      <a:pt x="1008610" y="290871"/>
                      <a:pt x="1009271" y="241319"/>
                      <a:pt x="1009271" y="191106"/>
                    </a:cubicBezTo>
                    <a:cubicBezTo>
                      <a:pt x="1016538" y="182517"/>
                      <a:pt x="1020503" y="173267"/>
                      <a:pt x="1021163" y="162035"/>
                    </a:cubicBezTo>
                    <a:cubicBezTo>
                      <a:pt x="1022485" y="119090"/>
                      <a:pt x="1023145" y="76145"/>
                      <a:pt x="1021163" y="33861"/>
                    </a:cubicBezTo>
                    <a:cubicBezTo>
                      <a:pt x="1019181" y="8094"/>
                      <a:pt x="1012574" y="2147"/>
                      <a:pt x="985486" y="1487"/>
                    </a:cubicBezTo>
                    <a:close/>
                  </a:path>
                </a:pathLst>
              </a:custGeom>
              <a:grpFill/>
              <a:ln w="6599" cap="flat">
                <a:noFill/>
                <a:prstDash val="solid"/>
                <a:miter/>
              </a:ln>
            </p:spPr>
            <p:txBody>
              <a:bodyPr rtlCol="0" anchor="ctr"/>
              <a:lstStyle/>
              <a:p>
                <a:endParaRPr lang="en-US"/>
              </a:p>
            </p:txBody>
          </p:sp>
          <p:sp>
            <p:nvSpPr>
              <p:cNvPr id="57" name="Freeform: Shape 56"/>
              <p:cNvSpPr/>
              <p:nvPr/>
            </p:nvSpPr>
            <p:spPr>
              <a:xfrm flipH="1">
                <a:off x="3977908" y="5139374"/>
                <a:ext cx="525900" cy="1335363"/>
              </a:xfrm>
              <a:custGeom>
                <a:avLst/>
                <a:gdLst>
                  <a:gd name="connsiteX0" fmla="*/ 846399 w 965361"/>
                  <a:gd name="connsiteY0" fmla="*/ 2292642 h 2451243"/>
                  <a:gd name="connsiteX1" fmla="*/ 845739 w 965361"/>
                  <a:gd name="connsiteY1" fmla="*/ 395791 h 2451243"/>
                  <a:gd name="connsiteX2" fmla="*/ 845739 w 965361"/>
                  <a:gd name="connsiteY2" fmla="*/ 368702 h 2451243"/>
                  <a:gd name="connsiteX3" fmla="*/ 862917 w 965361"/>
                  <a:gd name="connsiteY3" fmla="*/ 351524 h 2451243"/>
                  <a:gd name="connsiteX4" fmla="*/ 937575 w 965361"/>
                  <a:gd name="connsiteY4" fmla="*/ 352185 h 2451243"/>
                  <a:gd name="connsiteX5" fmla="*/ 963342 w 965361"/>
                  <a:gd name="connsiteY5" fmla="*/ 327078 h 2451243"/>
                  <a:gd name="connsiteX6" fmla="*/ 965324 w 965361"/>
                  <a:gd name="connsiteY6" fmla="*/ 177101 h 2451243"/>
                  <a:gd name="connsiteX7" fmla="*/ 965324 w 965361"/>
                  <a:gd name="connsiteY7" fmla="*/ 35052 h 2451243"/>
                  <a:gd name="connsiteX8" fmla="*/ 931629 w 965361"/>
                  <a:gd name="connsiteY8" fmla="*/ 35 h 2451243"/>
                  <a:gd name="connsiteX9" fmla="*/ 784294 w 965361"/>
                  <a:gd name="connsiteY9" fmla="*/ 35 h 2451243"/>
                  <a:gd name="connsiteX10" fmla="*/ 751260 w 965361"/>
                  <a:gd name="connsiteY10" fmla="*/ 32409 h 2451243"/>
                  <a:gd name="connsiteX11" fmla="*/ 751260 w 965361"/>
                  <a:gd name="connsiteY11" fmla="*/ 177101 h 2451243"/>
                  <a:gd name="connsiteX12" fmla="*/ 753242 w 965361"/>
                  <a:gd name="connsiteY12" fmla="*/ 327078 h 2451243"/>
                  <a:gd name="connsiteX13" fmla="*/ 757866 w 965361"/>
                  <a:gd name="connsiteY13" fmla="*/ 348882 h 2451243"/>
                  <a:gd name="connsiteX14" fmla="*/ 773063 w 965361"/>
                  <a:gd name="connsiteY14" fmla="*/ 382577 h 2451243"/>
                  <a:gd name="connsiteX15" fmla="*/ 773063 w 965361"/>
                  <a:gd name="connsiteY15" fmla="*/ 2268197 h 2451243"/>
                  <a:gd name="connsiteX16" fmla="*/ 720207 w 965361"/>
                  <a:gd name="connsiteY16" fmla="*/ 2321713 h 2451243"/>
                  <a:gd name="connsiteX17" fmla="*/ 208830 w 965361"/>
                  <a:gd name="connsiteY17" fmla="*/ 2322373 h 2451243"/>
                  <a:gd name="connsiteX18" fmla="*/ 175795 w 965361"/>
                  <a:gd name="connsiteY18" fmla="*/ 2303213 h 2451243"/>
                  <a:gd name="connsiteX19" fmla="*/ 65460 w 965361"/>
                  <a:gd name="connsiteY19" fmla="*/ 2259607 h 2451243"/>
                  <a:gd name="connsiteX20" fmla="*/ 51 w 965361"/>
                  <a:gd name="connsiteY20" fmla="*/ 2358712 h 2451243"/>
                  <a:gd name="connsiteX21" fmla="*/ 70084 w 965361"/>
                  <a:gd name="connsiteY21" fmla="*/ 2448566 h 2451243"/>
                  <a:gd name="connsiteX22" fmla="*/ 177117 w 965361"/>
                  <a:gd name="connsiteY22" fmla="*/ 2399014 h 2451243"/>
                  <a:gd name="connsiteX23" fmla="*/ 212794 w 965361"/>
                  <a:gd name="connsiteY23" fmla="*/ 2376550 h 2451243"/>
                  <a:gd name="connsiteX24" fmla="*/ 703029 w 965361"/>
                  <a:gd name="connsiteY24" fmla="*/ 2377872 h 2451243"/>
                  <a:gd name="connsiteX25" fmla="*/ 821293 w 965361"/>
                  <a:gd name="connsiteY25" fmla="*/ 2340873 h 2451243"/>
                  <a:gd name="connsiteX26" fmla="*/ 846399 w 965361"/>
                  <a:gd name="connsiteY26" fmla="*/ 2292642 h 245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361" h="2451243">
                    <a:moveTo>
                      <a:pt x="846399" y="2292642"/>
                    </a:moveTo>
                    <a:cubicBezTo>
                      <a:pt x="845739" y="1660359"/>
                      <a:pt x="845739" y="1028075"/>
                      <a:pt x="845739" y="395791"/>
                    </a:cubicBezTo>
                    <a:cubicBezTo>
                      <a:pt x="845739" y="386541"/>
                      <a:pt x="846399" y="377952"/>
                      <a:pt x="845739" y="368702"/>
                    </a:cubicBezTo>
                    <a:cubicBezTo>
                      <a:pt x="845078" y="356149"/>
                      <a:pt x="850364" y="351524"/>
                      <a:pt x="862917" y="351524"/>
                    </a:cubicBezTo>
                    <a:cubicBezTo>
                      <a:pt x="888023" y="352185"/>
                      <a:pt x="913129" y="350203"/>
                      <a:pt x="937575" y="352185"/>
                    </a:cubicBezTo>
                    <a:cubicBezTo>
                      <a:pt x="957396" y="353506"/>
                      <a:pt x="964003" y="347560"/>
                      <a:pt x="963342" y="327078"/>
                    </a:cubicBezTo>
                    <a:cubicBezTo>
                      <a:pt x="963342" y="276866"/>
                      <a:pt x="960039" y="227314"/>
                      <a:pt x="965324" y="177101"/>
                    </a:cubicBezTo>
                    <a:cubicBezTo>
                      <a:pt x="965324" y="129531"/>
                      <a:pt x="964003" y="82622"/>
                      <a:pt x="965324" y="35052"/>
                    </a:cubicBezTo>
                    <a:cubicBezTo>
                      <a:pt x="965985" y="9945"/>
                      <a:pt x="958057" y="-625"/>
                      <a:pt x="931629" y="35"/>
                    </a:cubicBezTo>
                    <a:cubicBezTo>
                      <a:pt x="882738" y="1357"/>
                      <a:pt x="833185" y="1357"/>
                      <a:pt x="784294" y="35"/>
                    </a:cubicBezTo>
                    <a:cubicBezTo>
                      <a:pt x="760509" y="-625"/>
                      <a:pt x="750599" y="7963"/>
                      <a:pt x="751260" y="32409"/>
                    </a:cubicBezTo>
                    <a:cubicBezTo>
                      <a:pt x="752581" y="80640"/>
                      <a:pt x="751260" y="128870"/>
                      <a:pt x="751260" y="177101"/>
                    </a:cubicBezTo>
                    <a:cubicBezTo>
                      <a:pt x="751920" y="227314"/>
                      <a:pt x="751920" y="276866"/>
                      <a:pt x="753242" y="327078"/>
                    </a:cubicBezTo>
                    <a:cubicBezTo>
                      <a:pt x="753242" y="335007"/>
                      <a:pt x="749278" y="346899"/>
                      <a:pt x="757866" y="348882"/>
                    </a:cubicBezTo>
                    <a:cubicBezTo>
                      <a:pt x="779669" y="354167"/>
                      <a:pt x="773063" y="370024"/>
                      <a:pt x="773063" y="382577"/>
                    </a:cubicBezTo>
                    <a:cubicBezTo>
                      <a:pt x="773063" y="1010896"/>
                      <a:pt x="773063" y="1639877"/>
                      <a:pt x="773063" y="2268197"/>
                    </a:cubicBezTo>
                    <a:cubicBezTo>
                      <a:pt x="773063" y="2305195"/>
                      <a:pt x="757206" y="2321713"/>
                      <a:pt x="720207" y="2321713"/>
                    </a:cubicBezTo>
                    <a:cubicBezTo>
                      <a:pt x="549748" y="2321713"/>
                      <a:pt x="379289" y="2321713"/>
                      <a:pt x="208830" y="2322373"/>
                    </a:cubicBezTo>
                    <a:cubicBezTo>
                      <a:pt x="192313" y="2322373"/>
                      <a:pt x="183724" y="2318409"/>
                      <a:pt x="175795" y="2303213"/>
                    </a:cubicBezTo>
                    <a:cubicBezTo>
                      <a:pt x="155314" y="2263572"/>
                      <a:pt x="109726" y="2246394"/>
                      <a:pt x="65460" y="2259607"/>
                    </a:cubicBezTo>
                    <a:cubicBezTo>
                      <a:pt x="23175" y="2272161"/>
                      <a:pt x="-1271" y="2309159"/>
                      <a:pt x="51" y="2358712"/>
                    </a:cubicBezTo>
                    <a:cubicBezTo>
                      <a:pt x="1372" y="2404300"/>
                      <a:pt x="29782" y="2439977"/>
                      <a:pt x="70084" y="2448566"/>
                    </a:cubicBezTo>
                    <a:cubicBezTo>
                      <a:pt x="117654" y="2458476"/>
                      <a:pt x="159939" y="2440638"/>
                      <a:pt x="177117" y="2399014"/>
                    </a:cubicBezTo>
                    <a:cubicBezTo>
                      <a:pt x="185045" y="2379854"/>
                      <a:pt x="195616" y="2376550"/>
                      <a:pt x="212794" y="2376550"/>
                    </a:cubicBezTo>
                    <a:cubicBezTo>
                      <a:pt x="375986" y="2377211"/>
                      <a:pt x="539838" y="2375229"/>
                      <a:pt x="703029" y="2377872"/>
                    </a:cubicBezTo>
                    <a:cubicBezTo>
                      <a:pt x="747956" y="2378532"/>
                      <a:pt x="785616" y="2370604"/>
                      <a:pt x="821293" y="2340873"/>
                    </a:cubicBezTo>
                    <a:cubicBezTo>
                      <a:pt x="838471" y="2326998"/>
                      <a:pt x="846399" y="2314445"/>
                      <a:pt x="846399" y="2292642"/>
                    </a:cubicBezTo>
                    <a:close/>
                  </a:path>
                </a:pathLst>
              </a:custGeom>
              <a:grpFill/>
              <a:ln w="6599" cap="flat">
                <a:noFill/>
                <a:prstDash val="solid"/>
                <a:miter/>
              </a:ln>
            </p:spPr>
            <p:txBody>
              <a:bodyPr rtlCol="0" anchor="ctr"/>
              <a:lstStyle/>
              <a:p>
                <a:endParaRPr lang="en-US"/>
              </a:p>
            </p:txBody>
          </p:sp>
          <p:sp>
            <p:nvSpPr>
              <p:cNvPr id="62" name="Freeform: Shape 61"/>
              <p:cNvSpPr/>
              <p:nvPr/>
            </p:nvSpPr>
            <p:spPr>
              <a:xfrm flipH="1">
                <a:off x="3564028" y="5139374"/>
                <a:ext cx="133654" cy="1187379"/>
              </a:xfrm>
              <a:custGeom>
                <a:avLst/>
                <a:gdLst>
                  <a:gd name="connsiteX0" fmla="*/ 65588 w 245340"/>
                  <a:gd name="connsiteY0" fmla="*/ 33 h 2179597"/>
                  <a:gd name="connsiteX1" fmla="*/ 34535 w 245340"/>
                  <a:gd name="connsiteY1" fmla="*/ 31746 h 2179597"/>
                  <a:gd name="connsiteX2" fmla="*/ 33874 w 245340"/>
                  <a:gd name="connsiteY2" fmla="*/ 179081 h 2179597"/>
                  <a:gd name="connsiteX3" fmla="*/ 33874 w 245340"/>
                  <a:gd name="connsiteY3" fmla="*/ 331701 h 2179597"/>
                  <a:gd name="connsiteX4" fmla="*/ 53034 w 245340"/>
                  <a:gd name="connsiteY4" fmla="*/ 351522 h 2179597"/>
                  <a:gd name="connsiteX5" fmla="*/ 86730 w 245340"/>
                  <a:gd name="connsiteY5" fmla="*/ 387860 h 2179597"/>
                  <a:gd name="connsiteX6" fmla="*/ 86730 w 245340"/>
                  <a:gd name="connsiteY6" fmla="*/ 1949740 h 2179597"/>
                  <a:gd name="connsiteX7" fmla="*/ 58981 w 245340"/>
                  <a:gd name="connsiteY7" fmla="*/ 1990703 h 2179597"/>
                  <a:gd name="connsiteX8" fmla="*/ 13393 w 245340"/>
                  <a:gd name="connsiteY8" fmla="*/ 2029023 h 2179597"/>
                  <a:gd name="connsiteX9" fmla="*/ 35856 w 245340"/>
                  <a:gd name="connsiteY9" fmla="*/ 2160501 h 2179597"/>
                  <a:gd name="connsiteX10" fmla="*/ 155442 w 245340"/>
                  <a:gd name="connsiteY10" fmla="*/ 2158519 h 2179597"/>
                  <a:gd name="connsiteX11" fmla="*/ 173281 w 245340"/>
                  <a:gd name="connsiteY11" fmla="*/ 2027041 h 2179597"/>
                  <a:gd name="connsiteX12" fmla="*/ 158745 w 245340"/>
                  <a:gd name="connsiteY12" fmla="*/ 1974846 h 2179597"/>
                  <a:gd name="connsiteX13" fmla="*/ 159406 w 245340"/>
                  <a:gd name="connsiteY13" fmla="*/ 418912 h 2179597"/>
                  <a:gd name="connsiteX14" fmla="*/ 164031 w 245340"/>
                  <a:gd name="connsiteY14" fmla="*/ 356807 h 2179597"/>
                  <a:gd name="connsiteX15" fmla="*/ 223493 w 245340"/>
                  <a:gd name="connsiteY15" fmla="*/ 352843 h 2179597"/>
                  <a:gd name="connsiteX16" fmla="*/ 244636 w 245340"/>
                  <a:gd name="connsiteY16" fmla="*/ 331701 h 2179597"/>
                  <a:gd name="connsiteX17" fmla="*/ 245296 w 245340"/>
                  <a:gd name="connsiteY17" fmla="*/ 179081 h 2179597"/>
                  <a:gd name="connsiteX18" fmla="*/ 245296 w 245340"/>
                  <a:gd name="connsiteY18" fmla="*/ 34389 h 2179597"/>
                  <a:gd name="connsiteX19" fmla="*/ 213583 w 245340"/>
                  <a:gd name="connsiteY19" fmla="*/ 693 h 2179597"/>
                  <a:gd name="connsiteX20" fmla="*/ 65588 w 245340"/>
                  <a:gd name="connsiteY20" fmla="*/ 33 h 217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340" h="2179597">
                    <a:moveTo>
                      <a:pt x="65588" y="33"/>
                    </a:moveTo>
                    <a:cubicBezTo>
                      <a:pt x="42463" y="-628"/>
                      <a:pt x="33874" y="8622"/>
                      <a:pt x="34535" y="31746"/>
                    </a:cubicBezTo>
                    <a:cubicBezTo>
                      <a:pt x="35196" y="80638"/>
                      <a:pt x="33874" y="130190"/>
                      <a:pt x="33874" y="179081"/>
                    </a:cubicBezTo>
                    <a:cubicBezTo>
                      <a:pt x="33874" y="229954"/>
                      <a:pt x="34535" y="280828"/>
                      <a:pt x="33874" y="331701"/>
                    </a:cubicBezTo>
                    <a:cubicBezTo>
                      <a:pt x="33874" y="346236"/>
                      <a:pt x="37838" y="354825"/>
                      <a:pt x="53034" y="351522"/>
                    </a:cubicBezTo>
                    <a:cubicBezTo>
                      <a:pt x="84087" y="345576"/>
                      <a:pt x="86730" y="362093"/>
                      <a:pt x="86730" y="387860"/>
                    </a:cubicBezTo>
                    <a:cubicBezTo>
                      <a:pt x="86069" y="908487"/>
                      <a:pt x="86069" y="1429113"/>
                      <a:pt x="86730" y="1949740"/>
                    </a:cubicBezTo>
                    <a:cubicBezTo>
                      <a:pt x="86730" y="1971543"/>
                      <a:pt x="86069" y="1986078"/>
                      <a:pt x="58981" y="1990703"/>
                    </a:cubicBezTo>
                    <a:cubicBezTo>
                      <a:pt x="38499" y="1994006"/>
                      <a:pt x="23303" y="2010524"/>
                      <a:pt x="13393" y="2029023"/>
                    </a:cubicBezTo>
                    <a:cubicBezTo>
                      <a:pt x="-11053" y="2072629"/>
                      <a:pt x="-1142" y="2131431"/>
                      <a:pt x="35856" y="2160501"/>
                    </a:cubicBezTo>
                    <a:cubicBezTo>
                      <a:pt x="68891" y="2186929"/>
                      <a:pt x="123068" y="2185608"/>
                      <a:pt x="155442" y="2158519"/>
                    </a:cubicBezTo>
                    <a:cubicBezTo>
                      <a:pt x="191780" y="2127467"/>
                      <a:pt x="201030" y="2068665"/>
                      <a:pt x="173281" y="2027041"/>
                    </a:cubicBezTo>
                    <a:cubicBezTo>
                      <a:pt x="162049" y="2009863"/>
                      <a:pt x="158745" y="1994006"/>
                      <a:pt x="158745" y="1974846"/>
                    </a:cubicBezTo>
                    <a:cubicBezTo>
                      <a:pt x="158745" y="1456202"/>
                      <a:pt x="158745" y="937557"/>
                      <a:pt x="159406" y="418912"/>
                    </a:cubicBezTo>
                    <a:cubicBezTo>
                      <a:pt x="159406" y="397771"/>
                      <a:pt x="150156" y="371343"/>
                      <a:pt x="164031" y="356807"/>
                    </a:cubicBezTo>
                    <a:cubicBezTo>
                      <a:pt x="177245" y="343594"/>
                      <a:pt x="203012" y="352843"/>
                      <a:pt x="223493" y="352843"/>
                    </a:cubicBezTo>
                    <a:cubicBezTo>
                      <a:pt x="239350" y="352843"/>
                      <a:pt x="245296" y="348219"/>
                      <a:pt x="244636" y="331701"/>
                    </a:cubicBezTo>
                    <a:cubicBezTo>
                      <a:pt x="243975" y="280828"/>
                      <a:pt x="244636" y="229954"/>
                      <a:pt x="245296" y="179081"/>
                    </a:cubicBezTo>
                    <a:cubicBezTo>
                      <a:pt x="245296" y="130850"/>
                      <a:pt x="243975" y="82620"/>
                      <a:pt x="245296" y="34389"/>
                    </a:cubicBezTo>
                    <a:cubicBezTo>
                      <a:pt x="245957" y="10604"/>
                      <a:pt x="239350" y="33"/>
                      <a:pt x="213583" y="693"/>
                    </a:cubicBezTo>
                    <a:cubicBezTo>
                      <a:pt x="163370" y="1354"/>
                      <a:pt x="114479" y="1354"/>
                      <a:pt x="65588" y="33"/>
                    </a:cubicBezTo>
                    <a:close/>
                  </a:path>
                </a:pathLst>
              </a:custGeom>
              <a:grpFill/>
              <a:ln w="6599" cap="flat">
                <a:noFill/>
                <a:prstDash val="solid"/>
                <a:miter/>
              </a:ln>
            </p:spPr>
            <p:txBody>
              <a:bodyPr rtlCol="0" anchor="ctr"/>
              <a:lstStyle/>
              <a:p>
                <a:endParaRPr lang="en-US"/>
              </a:p>
            </p:txBody>
          </p:sp>
          <p:sp>
            <p:nvSpPr>
              <p:cNvPr id="63" name="Freeform: Shape 62"/>
              <p:cNvSpPr/>
              <p:nvPr/>
            </p:nvSpPr>
            <p:spPr>
              <a:xfrm flipH="1">
                <a:off x="4375310" y="5139374"/>
                <a:ext cx="586007" cy="738652"/>
              </a:xfrm>
              <a:custGeom>
                <a:avLst/>
                <a:gdLst>
                  <a:gd name="connsiteX0" fmla="*/ 855025 w 1075696"/>
                  <a:gd name="connsiteY0" fmla="*/ 1271871 h 1355897"/>
                  <a:gd name="connsiteX1" fmla="*/ 958093 w 1075696"/>
                  <a:gd name="connsiteY1" fmla="*/ 1234211 h 1355897"/>
                  <a:gd name="connsiteX2" fmla="*/ 979235 w 1075696"/>
                  <a:gd name="connsiteY2" fmla="*/ 1186641 h 1355897"/>
                  <a:gd name="connsiteX3" fmla="*/ 978574 w 1075696"/>
                  <a:gd name="connsiteY3" fmla="*/ 541143 h 1355897"/>
                  <a:gd name="connsiteX4" fmla="*/ 977914 w 1075696"/>
                  <a:gd name="connsiteY4" fmla="*/ 377952 h 1355897"/>
                  <a:gd name="connsiteX5" fmla="*/ 1005663 w 1075696"/>
                  <a:gd name="connsiteY5" fmla="*/ 351524 h 1355897"/>
                  <a:gd name="connsiteX6" fmla="*/ 1051251 w 1075696"/>
                  <a:gd name="connsiteY6" fmla="*/ 352185 h 1355897"/>
                  <a:gd name="connsiteX7" fmla="*/ 1075697 w 1075696"/>
                  <a:gd name="connsiteY7" fmla="*/ 328400 h 1355897"/>
                  <a:gd name="connsiteX8" fmla="*/ 1075697 w 1075696"/>
                  <a:gd name="connsiteY8" fmla="*/ 178422 h 1355897"/>
                  <a:gd name="connsiteX9" fmla="*/ 1075036 w 1075696"/>
                  <a:gd name="connsiteY9" fmla="*/ 28445 h 1355897"/>
                  <a:gd name="connsiteX10" fmla="*/ 1046626 w 1075696"/>
                  <a:gd name="connsiteY10" fmla="*/ 35 h 1355897"/>
                  <a:gd name="connsiteX11" fmla="*/ 896648 w 1075696"/>
                  <a:gd name="connsiteY11" fmla="*/ 35 h 1355897"/>
                  <a:gd name="connsiteX12" fmla="*/ 865596 w 1075696"/>
                  <a:gd name="connsiteY12" fmla="*/ 31088 h 1355897"/>
                  <a:gd name="connsiteX13" fmla="*/ 864935 w 1075696"/>
                  <a:gd name="connsiteY13" fmla="*/ 178422 h 1355897"/>
                  <a:gd name="connsiteX14" fmla="*/ 864935 w 1075696"/>
                  <a:gd name="connsiteY14" fmla="*/ 331043 h 1355897"/>
                  <a:gd name="connsiteX15" fmla="*/ 884095 w 1075696"/>
                  <a:gd name="connsiteY15" fmla="*/ 351524 h 1355897"/>
                  <a:gd name="connsiteX16" fmla="*/ 907880 w 1075696"/>
                  <a:gd name="connsiteY16" fmla="*/ 375970 h 1355897"/>
                  <a:gd name="connsiteX17" fmla="*/ 907220 w 1075696"/>
                  <a:gd name="connsiteY17" fmla="*/ 1171445 h 1355897"/>
                  <a:gd name="connsiteX18" fmla="*/ 861632 w 1075696"/>
                  <a:gd name="connsiteY18" fmla="*/ 1217033 h 1355897"/>
                  <a:gd name="connsiteX19" fmla="*/ 208206 w 1075696"/>
                  <a:gd name="connsiteY19" fmla="*/ 1217694 h 1355897"/>
                  <a:gd name="connsiteX20" fmla="*/ 171868 w 1075696"/>
                  <a:gd name="connsiteY20" fmla="*/ 1198533 h 1355897"/>
                  <a:gd name="connsiteX21" fmla="*/ 57568 w 1075696"/>
                  <a:gd name="connsiteY21" fmla="*/ 1166820 h 1355897"/>
                  <a:gd name="connsiteX22" fmla="*/ 748 w 1075696"/>
                  <a:gd name="connsiteY22" fmla="*/ 1269228 h 1355897"/>
                  <a:gd name="connsiteX23" fmla="*/ 82674 w 1075696"/>
                  <a:gd name="connsiteY23" fmla="*/ 1355118 h 1355897"/>
                  <a:gd name="connsiteX24" fmla="*/ 182439 w 1075696"/>
                  <a:gd name="connsiteY24" fmla="*/ 1296316 h 1355897"/>
                  <a:gd name="connsiteX25" fmla="*/ 220759 w 1075696"/>
                  <a:gd name="connsiteY25" fmla="*/ 1271210 h 1355897"/>
                  <a:gd name="connsiteX26" fmla="*/ 855025 w 1075696"/>
                  <a:gd name="connsiteY26" fmla="*/ 1271871 h 135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75696" h="1355897">
                    <a:moveTo>
                      <a:pt x="855025" y="1271871"/>
                    </a:moveTo>
                    <a:cubicBezTo>
                      <a:pt x="896648" y="1272531"/>
                      <a:pt x="928362" y="1262621"/>
                      <a:pt x="958093" y="1234211"/>
                    </a:cubicBezTo>
                    <a:cubicBezTo>
                      <a:pt x="973289" y="1219676"/>
                      <a:pt x="979235" y="1206462"/>
                      <a:pt x="979235" y="1186641"/>
                    </a:cubicBezTo>
                    <a:cubicBezTo>
                      <a:pt x="978574" y="971255"/>
                      <a:pt x="978574" y="756529"/>
                      <a:pt x="978574" y="541143"/>
                    </a:cubicBezTo>
                    <a:cubicBezTo>
                      <a:pt x="978574" y="486966"/>
                      <a:pt x="979896" y="432129"/>
                      <a:pt x="977914" y="377952"/>
                    </a:cubicBezTo>
                    <a:cubicBezTo>
                      <a:pt x="977253" y="355488"/>
                      <a:pt x="985181" y="350203"/>
                      <a:pt x="1005663" y="351524"/>
                    </a:cubicBezTo>
                    <a:cubicBezTo>
                      <a:pt x="1020859" y="352845"/>
                      <a:pt x="1036055" y="350863"/>
                      <a:pt x="1051251" y="352185"/>
                    </a:cubicBezTo>
                    <a:cubicBezTo>
                      <a:pt x="1069750" y="353506"/>
                      <a:pt x="1075697" y="347560"/>
                      <a:pt x="1075697" y="328400"/>
                    </a:cubicBezTo>
                    <a:cubicBezTo>
                      <a:pt x="1074375" y="278187"/>
                      <a:pt x="1075697" y="228635"/>
                      <a:pt x="1075697" y="178422"/>
                    </a:cubicBezTo>
                    <a:cubicBezTo>
                      <a:pt x="1075697" y="128210"/>
                      <a:pt x="1074375" y="78657"/>
                      <a:pt x="1075036" y="28445"/>
                    </a:cubicBezTo>
                    <a:cubicBezTo>
                      <a:pt x="1075036" y="7303"/>
                      <a:pt x="1067108" y="35"/>
                      <a:pt x="1046626" y="35"/>
                    </a:cubicBezTo>
                    <a:cubicBezTo>
                      <a:pt x="996413" y="696"/>
                      <a:pt x="946861" y="1357"/>
                      <a:pt x="896648" y="35"/>
                    </a:cubicBezTo>
                    <a:cubicBezTo>
                      <a:pt x="873524" y="-626"/>
                      <a:pt x="864935" y="7964"/>
                      <a:pt x="865596" y="31088"/>
                    </a:cubicBezTo>
                    <a:cubicBezTo>
                      <a:pt x="866257" y="79979"/>
                      <a:pt x="865596" y="129531"/>
                      <a:pt x="864935" y="178422"/>
                    </a:cubicBezTo>
                    <a:cubicBezTo>
                      <a:pt x="864935" y="229296"/>
                      <a:pt x="865596" y="280169"/>
                      <a:pt x="864935" y="331043"/>
                    </a:cubicBezTo>
                    <a:cubicBezTo>
                      <a:pt x="864935" y="344917"/>
                      <a:pt x="867578" y="354167"/>
                      <a:pt x="884095" y="351524"/>
                    </a:cubicBezTo>
                    <a:cubicBezTo>
                      <a:pt x="903255" y="348881"/>
                      <a:pt x="907880" y="358131"/>
                      <a:pt x="907880" y="375970"/>
                    </a:cubicBezTo>
                    <a:cubicBezTo>
                      <a:pt x="907220" y="640908"/>
                      <a:pt x="907880" y="906507"/>
                      <a:pt x="907220" y="1171445"/>
                    </a:cubicBezTo>
                    <a:cubicBezTo>
                      <a:pt x="907220" y="1201837"/>
                      <a:pt x="892024" y="1217033"/>
                      <a:pt x="861632" y="1217033"/>
                    </a:cubicBezTo>
                    <a:cubicBezTo>
                      <a:pt x="643603" y="1217033"/>
                      <a:pt x="426235" y="1217033"/>
                      <a:pt x="208206" y="1217694"/>
                    </a:cubicBezTo>
                    <a:cubicBezTo>
                      <a:pt x="191688" y="1217694"/>
                      <a:pt x="181117" y="1213730"/>
                      <a:pt x="171868" y="1198533"/>
                    </a:cubicBezTo>
                    <a:cubicBezTo>
                      <a:pt x="148743" y="1162195"/>
                      <a:pt x="99852" y="1150303"/>
                      <a:pt x="57568" y="1166820"/>
                    </a:cubicBezTo>
                    <a:cubicBezTo>
                      <a:pt x="18587" y="1182016"/>
                      <a:pt x="-4538" y="1224300"/>
                      <a:pt x="748" y="1269228"/>
                    </a:cubicBezTo>
                    <a:cubicBezTo>
                      <a:pt x="6694" y="1316798"/>
                      <a:pt x="37747" y="1349832"/>
                      <a:pt x="82674" y="1355118"/>
                    </a:cubicBezTo>
                    <a:cubicBezTo>
                      <a:pt x="128262" y="1360403"/>
                      <a:pt x="169885" y="1338600"/>
                      <a:pt x="182439" y="1296316"/>
                    </a:cubicBezTo>
                    <a:cubicBezTo>
                      <a:pt x="189706" y="1273853"/>
                      <a:pt x="201599" y="1271210"/>
                      <a:pt x="220759" y="1271210"/>
                    </a:cubicBezTo>
                    <a:cubicBezTo>
                      <a:pt x="431520" y="1271210"/>
                      <a:pt x="643603" y="1269889"/>
                      <a:pt x="855025" y="1271871"/>
                    </a:cubicBezTo>
                    <a:close/>
                  </a:path>
                </a:pathLst>
              </a:custGeom>
              <a:grpFill/>
              <a:ln w="6599" cap="flat">
                <a:noFill/>
                <a:prstDash val="solid"/>
                <a:miter/>
              </a:ln>
            </p:spPr>
            <p:txBody>
              <a:bodyPr rtlCol="0" anchor="ctr"/>
              <a:lstStyle/>
              <a:p>
                <a:endParaRPr lang="en-US"/>
              </a:p>
            </p:txBody>
          </p:sp>
          <p:sp>
            <p:nvSpPr>
              <p:cNvPr id="84" name="Freeform: Shape 83"/>
              <p:cNvSpPr/>
              <p:nvPr/>
            </p:nvSpPr>
            <p:spPr>
              <a:xfrm flipH="1">
                <a:off x="1924341" y="5139374"/>
                <a:ext cx="576100" cy="1118127"/>
              </a:xfrm>
              <a:custGeom>
                <a:avLst/>
                <a:gdLst>
                  <a:gd name="connsiteX0" fmla="*/ 97540 w 576100"/>
                  <a:gd name="connsiteY0" fmla="*/ 19 h 1118127"/>
                  <a:gd name="connsiteX1" fmla="*/ 17276 w 576100"/>
                  <a:gd name="connsiteY1" fmla="*/ 19 h 1118127"/>
                  <a:gd name="connsiteX2" fmla="*/ 360 w 576100"/>
                  <a:gd name="connsiteY2" fmla="*/ 16936 h 1118127"/>
                  <a:gd name="connsiteX3" fmla="*/ 0 w 576100"/>
                  <a:gd name="connsiteY3" fmla="*/ 97199 h 1118127"/>
                  <a:gd name="connsiteX4" fmla="*/ 0 w 576100"/>
                  <a:gd name="connsiteY4" fmla="*/ 179982 h 1118127"/>
                  <a:gd name="connsiteX5" fmla="*/ 11517 w 576100"/>
                  <a:gd name="connsiteY5" fmla="*/ 191500 h 1118127"/>
                  <a:gd name="connsiteX6" fmla="*/ 49922 w 576100"/>
                  <a:gd name="connsiteY6" fmla="*/ 191650 h 1118127"/>
                  <a:gd name="connsiteX7" fmla="*/ 46244 w 576100"/>
                  <a:gd name="connsiteY7" fmla="*/ 192570 h 1118127"/>
                  <a:gd name="connsiteX8" fmla="*/ 43182 w 576100"/>
                  <a:gd name="connsiteY8" fmla="*/ 207687 h 1118127"/>
                  <a:gd name="connsiteX9" fmla="*/ 43496 w 576100"/>
                  <a:gd name="connsiteY9" fmla="*/ 1059632 h 1118127"/>
                  <a:gd name="connsiteX10" fmla="*/ 60140 w 576100"/>
                  <a:gd name="connsiteY10" fmla="*/ 1077988 h 1118127"/>
                  <a:gd name="connsiteX11" fmla="*/ 471203 w 576100"/>
                  <a:gd name="connsiteY11" fmla="*/ 1077988 h 1118127"/>
                  <a:gd name="connsiteX12" fmla="*/ 488789 w 576100"/>
                  <a:gd name="connsiteY12" fmla="*/ 1080147 h 1118127"/>
                  <a:gd name="connsiteX13" fmla="*/ 522076 w 576100"/>
                  <a:gd name="connsiteY13" fmla="*/ 1117220 h 1118127"/>
                  <a:gd name="connsiteX14" fmla="*/ 573890 w 576100"/>
                  <a:gd name="connsiteY14" fmla="*/ 1082307 h 1118127"/>
                  <a:gd name="connsiteX15" fmla="*/ 550967 w 576100"/>
                  <a:gd name="connsiteY15" fmla="*/ 1016440 h 1118127"/>
                  <a:gd name="connsiteX16" fmla="*/ 491615 w 576100"/>
                  <a:gd name="connsiteY16" fmla="*/ 1038036 h 1118127"/>
                  <a:gd name="connsiteX17" fmla="*/ 94369 w 576100"/>
                  <a:gd name="connsiteY17" fmla="*/ 1038396 h 1118127"/>
                  <a:gd name="connsiteX18" fmla="*/ 78039 w 576100"/>
                  <a:gd name="connsiteY18" fmla="*/ 1019680 h 1118127"/>
                  <a:gd name="connsiteX19" fmla="*/ 78039 w 576100"/>
                  <a:gd name="connsiteY19" fmla="*/ 211286 h 1118127"/>
                  <a:gd name="connsiteX20" fmla="*/ 76642 w 576100"/>
                  <a:gd name="connsiteY20" fmla="*/ 191755 h 1118127"/>
                  <a:gd name="connsiteX21" fmla="*/ 103299 w 576100"/>
                  <a:gd name="connsiteY21" fmla="*/ 191860 h 1118127"/>
                  <a:gd name="connsiteX22" fmla="*/ 114817 w 576100"/>
                  <a:gd name="connsiteY22" fmla="*/ 179982 h 1118127"/>
                  <a:gd name="connsiteX23" fmla="*/ 115177 w 576100"/>
                  <a:gd name="connsiteY23" fmla="*/ 97199 h 1118127"/>
                  <a:gd name="connsiteX24" fmla="*/ 114817 w 576100"/>
                  <a:gd name="connsiteY24" fmla="*/ 16936 h 1118127"/>
                  <a:gd name="connsiteX25" fmla="*/ 97540 w 576100"/>
                  <a:gd name="connsiteY25" fmla="*/ 19 h 11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6100" h="1118127">
                    <a:moveTo>
                      <a:pt x="97540" y="19"/>
                    </a:moveTo>
                    <a:cubicBezTo>
                      <a:pt x="70905" y="739"/>
                      <a:pt x="43911" y="739"/>
                      <a:pt x="17276" y="19"/>
                    </a:cubicBezTo>
                    <a:cubicBezTo>
                      <a:pt x="4679" y="-341"/>
                      <a:pt x="0" y="4338"/>
                      <a:pt x="360" y="16936"/>
                    </a:cubicBezTo>
                    <a:cubicBezTo>
                      <a:pt x="720" y="43570"/>
                      <a:pt x="360" y="70564"/>
                      <a:pt x="0" y="97199"/>
                    </a:cubicBezTo>
                    <a:cubicBezTo>
                      <a:pt x="0" y="124913"/>
                      <a:pt x="360" y="152627"/>
                      <a:pt x="0" y="179982"/>
                    </a:cubicBezTo>
                    <a:cubicBezTo>
                      <a:pt x="0" y="188980"/>
                      <a:pt x="2879" y="191500"/>
                      <a:pt x="11517" y="191500"/>
                    </a:cubicBezTo>
                    <a:lnTo>
                      <a:pt x="49922" y="191650"/>
                    </a:lnTo>
                    <a:lnTo>
                      <a:pt x="46244" y="192570"/>
                    </a:lnTo>
                    <a:cubicBezTo>
                      <a:pt x="43889" y="195449"/>
                      <a:pt x="43182" y="200308"/>
                      <a:pt x="43182" y="207687"/>
                    </a:cubicBezTo>
                    <a:cubicBezTo>
                      <a:pt x="43496" y="491668"/>
                      <a:pt x="43496" y="775651"/>
                      <a:pt x="43496" y="1059632"/>
                    </a:cubicBezTo>
                    <a:cubicBezTo>
                      <a:pt x="43496" y="1079428"/>
                      <a:pt x="40670" y="1077988"/>
                      <a:pt x="60140" y="1077988"/>
                    </a:cubicBezTo>
                    <a:cubicBezTo>
                      <a:pt x="197056" y="1077988"/>
                      <a:pt x="334287" y="1077988"/>
                      <a:pt x="471203" y="1077988"/>
                    </a:cubicBezTo>
                    <a:cubicBezTo>
                      <a:pt x="477170" y="1077988"/>
                      <a:pt x="483136" y="1076548"/>
                      <a:pt x="488789" y="1080147"/>
                    </a:cubicBezTo>
                    <a:cubicBezTo>
                      <a:pt x="492871" y="1100664"/>
                      <a:pt x="505119" y="1113981"/>
                      <a:pt x="522076" y="1117220"/>
                    </a:cubicBezTo>
                    <a:cubicBezTo>
                      <a:pt x="546884" y="1121899"/>
                      <a:pt x="566982" y="1108222"/>
                      <a:pt x="573890" y="1082307"/>
                    </a:cubicBezTo>
                    <a:cubicBezTo>
                      <a:pt x="580799" y="1055673"/>
                      <a:pt x="571064" y="1026879"/>
                      <a:pt x="550967" y="1016440"/>
                    </a:cubicBezTo>
                    <a:cubicBezTo>
                      <a:pt x="528671" y="1004923"/>
                      <a:pt x="505432" y="1013201"/>
                      <a:pt x="491615" y="1038036"/>
                    </a:cubicBezTo>
                    <a:cubicBezTo>
                      <a:pt x="359095" y="1038036"/>
                      <a:pt x="226889" y="1038396"/>
                      <a:pt x="94369" y="1038396"/>
                    </a:cubicBezTo>
                    <a:cubicBezTo>
                      <a:pt x="78039" y="1038396"/>
                      <a:pt x="78039" y="1038396"/>
                      <a:pt x="78039" y="1019680"/>
                    </a:cubicBezTo>
                    <a:cubicBezTo>
                      <a:pt x="78039" y="750095"/>
                      <a:pt x="78039" y="480871"/>
                      <a:pt x="78039" y="211286"/>
                    </a:cubicBezTo>
                    <a:lnTo>
                      <a:pt x="76642" y="191755"/>
                    </a:lnTo>
                    <a:lnTo>
                      <a:pt x="103299" y="191860"/>
                    </a:lnTo>
                    <a:cubicBezTo>
                      <a:pt x="112297" y="191860"/>
                      <a:pt x="114817" y="188620"/>
                      <a:pt x="114817" y="179982"/>
                    </a:cubicBezTo>
                    <a:cubicBezTo>
                      <a:pt x="114456" y="152268"/>
                      <a:pt x="114817" y="124553"/>
                      <a:pt x="115177" y="97199"/>
                    </a:cubicBezTo>
                    <a:cubicBezTo>
                      <a:pt x="115177" y="70564"/>
                      <a:pt x="114456" y="43570"/>
                      <a:pt x="114817" y="16936"/>
                    </a:cubicBezTo>
                    <a:cubicBezTo>
                      <a:pt x="115177" y="3978"/>
                      <a:pt x="110137" y="19"/>
                      <a:pt x="97540" y="19"/>
                    </a:cubicBezTo>
                    <a:close/>
                  </a:path>
                </a:pathLst>
              </a:custGeom>
              <a:grpFill/>
              <a:ln w="6599" cap="flat">
                <a:noFill/>
                <a:prstDash val="solid"/>
                <a:miter/>
              </a:ln>
            </p:spPr>
            <p:txBody>
              <a:bodyPr rtlCol="0" anchor="ctr"/>
              <a:lstStyle/>
              <a:p>
                <a:endParaRPr lang="en-US"/>
              </a:p>
            </p:txBody>
          </p:sp>
          <p:sp>
            <p:nvSpPr>
              <p:cNvPr id="83" name="Freeform: Shape 82"/>
              <p:cNvSpPr/>
              <p:nvPr/>
            </p:nvSpPr>
            <p:spPr>
              <a:xfrm flipH="1">
                <a:off x="2778637" y="5139374"/>
                <a:ext cx="120656" cy="1100593"/>
              </a:xfrm>
              <a:custGeom>
                <a:avLst/>
                <a:gdLst>
                  <a:gd name="connsiteX0" fmla="*/ 102279 w 120656"/>
                  <a:gd name="connsiteY0" fmla="*/ 19 h 1100593"/>
                  <a:gd name="connsiteX1" fmla="*/ 22016 w 120656"/>
                  <a:gd name="connsiteY1" fmla="*/ 19 h 1100593"/>
                  <a:gd name="connsiteX2" fmla="*/ 4020 w 120656"/>
                  <a:gd name="connsiteY2" fmla="*/ 17656 h 1100593"/>
                  <a:gd name="connsiteX3" fmla="*/ 4020 w 120656"/>
                  <a:gd name="connsiteY3" fmla="*/ 96480 h 1100593"/>
                  <a:gd name="connsiteX4" fmla="*/ 4379 w 120656"/>
                  <a:gd name="connsiteY4" fmla="*/ 177823 h 1100593"/>
                  <a:gd name="connsiteX5" fmla="*/ 18417 w 120656"/>
                  <a:gd name="connsiteY5" fmla="*/ 191500 h 1100593"/>
                  <a:gd name="connsiteX6" fmla="*/ 57596 w 120656"/>
                  <a:gd name="connsiteY6" fmla="*/ 191500 h 1100593"/>
                  <a:gd name="connsiteX7" fmla="*/ 52440 w 120656"/>
                  <a:gd name="connsiteY7" fmla="*/ 193064 h 1100593"/>
                  <a:gd name="connsiteX8" fmla="*/ 49741 w 120656"/>
                  <a:gd name="connsiteY8" fmla="*/ 206606 h 1100593"/>
                  <a:gd name="connsiteX9" fmla="*/ 50100 w 120656"/>
                  <a:gd name="connsiteY9" fmla="*/ 975408 h 1100593"/>
                  <a:gd name="connsiteX10" fmla="*/ 34624 w 120656"/>
                  <a:gd name="connsiteY10" fmla="*/ 997004 h 1100593"/>
                  <a:gd name="connsiteX11" fmla="*/ 11948 w 120656"/>
                  <a:gd name="connsiteY11" fmla="*/ 1011761 h 1100593"/>
                  <a:gd name="connsiteX12" fmla="*/ 16627 w 120656"/>
                  <a:gd name="connsiteY12" fmla="*/ 1087705 h 1100593"/>
                  <a:gd name="connsiteX13" fmla="*/ 88253 w 120656"/>
                  <a:gd name="connsiteY13" fmla="*/ 1085905 h 1100593"/>
                  <a:gd name="connsiteX14" fmla="*/ 88613 w 120656"/>
                  <a:gd name="connsiteY14" fmla="*/ 1009241 h 1100593"/>
                  <a:gd name="connsiteX15" fmla="*/ 79974 w 120656"/>
                  <a:gd name="connsiteY15" fmla="*/ 984766 h 1100593"/>
                  <a:gd name="connsiteX16" fmla="*/ 79974 w 120656"/>
                  <a:gd name="connsiteY16" fmla="*/ 596766 h 1100593"/>
                  <a:gd name="connsiteX17" fmla="*/ 79974 w 120656"/>
                  <a:gd name="connsiteY17" fmla="*/ 204447 h 1100593"/>
                  <a:gd name="connsiteX18" fmla="*/ 77680 w 120656"/>
                  <a:gd name="connsiteY18" fmla="*/ 192929 h 1100593"/>
                  <a:gd name="connsiteX19" fmla="*/ 73441 w 120656"/>
                  <a:gd name="connsiteY19" fmla="*/ 191500 h 1100593"/>
                  <a:gd name="connsiteX20" fmla="*/ 105879 w 120656"/>
                  <a:gd name="connsiteY20" fmla="*/ 191500 h 1100593"/>
                  <a:gd name="connsiteX21" fmla="*/ 119916 w 120656"/>
                  <a:gd name="connsiteY21" fmla="*/ 177463 h 1100593"/>
                  <a:gd name="connsiteX22" fmla="*/ 120636 w 120656"/>
                  <a:gd name="connsiteY22" fmla="*/ 96120 h 1100593"/>
                  <a:gd name="connsiteX23" fmla="*/ 120636 w 120656"/>
                  <a:gd name="connsiteY23" fmla="*/ 19096 h 1100593"/>
                  <a:gd name="connsiteX24" fmla="*/ 102279 w 120656"/>
                  <a:gd name="connsiteY24" fmla="*/ 19 h 110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0656" h="1100593">
                    <a:moveTo>
                      <a:pt x="102279" y="19"/>
                    </a:moveTo>
                    <a:cubicBezTo>
                      <a:pt x="75645" y="740"/>
                      <a:pt x="48651" y="740"/>
                      <a:pt x="22016" y="19"/>
                    </a:cubicBezTo>
                    <a:cubicBezTo>
                      <a:pt x="9059" y="-341"/>
                      <a:pt x="3660" y="4339"/>
                      <a:pt x="4020" y="17656"/>
                    </a:cubicBezTo>
                    <a:cubicBezTo>
                      <a:pt x="4740" y="43931"/>
                      <a:pt x="4020" y="70205"/>
                      <a:pt x="4020" y="96480"/>
                    </a:cubicBezTo>
                    <a:cubicBezTo>
                      <a:pt x="4379" y="123474"/>
                      <a:pt x="5100" y="150829"/>
                      <a:pt x="4379" y="177823"/>
                    </a:cubicBezTo>
                    <a:cubicBezTo>
                      <a:pt x="4020" y="188981"/>
                      <a:pt x="7979" y="191860"/>
                      <a:pt x="18417" y="191500"/>
                    </a:cubicBezTo>
                    <a:lnTo>
                      <a:pt x="57596" y="191500"/>
                    </a:lnTo>
                    <a:lnTo>
                      <a:pt x="52440" y="193064"/>
                    </a:lnTo>
                    <a:cubicBezTo>
                      <a:pt x="50191" y="195989"/>
                      <a:pt x="49741" y="200488"/>
                      <a:pt x="49741" y="206606"/>
                    </a:cubicBezTo>
                    <a:cubicBezTo>
                      <a:pt x="50100" y="462874"/>
                      <a:pt x="49741" y="719141"/>
                      <a:pt x="50100" y="975408"/>
                    </a:cubicBezTo>
                    <a:cubicBezTo>
                      <a:pt x="50100" y="987286"/>
                      <a:pt x="49381" y="995564"/>
                      <a:pt x="34624" y="997004"/>
                    </a:cubicBezTo>
                    <a:cubicBezTo>
                      <a:pt x="25266" y="997724"/>
                      <a:pt x="18067" y="1004562"/>
                      <a:pt x="11948" y="1011761"/>
                    </a:cubicBezTo>
                    <a:cubicBezTo>
                      <a:pt x="-5688" y="1033716"/>
                      <a:pt x="-3529" y="1068989"/>
                      <a:pt x="16627" y="1087705"/>
                    </a:cubicBezTo>
                    <a:cubicBezTo>
                      <a:pt x="36064" y="1105702"/>
                      <a:pt x="69897" y="1104622"/>
                      <a:pt x="88253" y="1085905"/>
                    </a:cubicBezTo>
                    <a:cubicBezTo>
                      <a:pt x="108048" y="1066109"/>
                      <a:pt x="109128" y="1029397"/>
                      <a:pt x="88613" y="1009241"/>
                    </a:cubicBezTo>
                    <a:cubicBezTo>
                      <a:pt x="81414" y="1001683"/>
                      <a:pt x="79974" y="994485"/>
                      <a:pt x="79974" y="984766"/>
                    </a:cubicBezTo>
                    <a:cubicBezTo>
                      <a:pt x="79974" y="855553"/>
                      <a:pt x="79974" y="725980"/>
                      <a:pt x="79974" y="596766"/>
                    </a:cubicBezTo>
                    <a:cubicBezTo>
                      <a:pt x="79974" y="466113"/>
                      <a:pt x="79974" y="335100"/>
                      <a:pt x="79974" y="204447"/>
                    </a:cubicBezTo>
                    <a:cubicBezTo>
                      <a:pt x="79974" y="199228"/>
                      <a:pt x="79614" y="195449"/>
                      <a:pt x="77680" y="192929"/>
                    </a:cubicBezTo>
                    <a:lnTo>
                      <a:pt x="73441" y="191500"/>
                    </a:lnTo>
                    <a:lnTo>
                      <a:pt x="105879" y="191500"/>
                    </a:lnTo>
                    <a:cubicBezTo>
                      <a:pt x="116677" y="191860"/>
                      <a:pt x="119916" y="188261"/>
                      <a:pt x="119916" y="177463"/>
                    </a:cubicBezTo>
                    <a:cubicBezTo>
                      <a:pt x="119916" y="150469"/>
                      <a:pt x="118116" y="123114"/>
                      <a:pt x="120636" y="96120"/>
                    </a:cubicBezTo>
                    <a:cubicBezTo>
                      <a:pt x="120636" y="70565"/>
                      <a:pt x="119916" y="45010"/>
                      <a:pt x="120636" y="19096"/>
                    </a:cubicBezTo>
                    <a:cubicBezTo>
                      <a:pt x="120995" y="5419"/>
                      <a:pt x="116677" y="-341"/>
                      <a:pt x="102279" y="19"/>
                    </a:cubicBezTo>
                    <a:close/>
                  </a:path>
                </a:pathLst>
              </a:custGeom>
              <a:grpFill/>
              <a:ln w="6599" cap="flat">
                <a:noFill/>
                <a:prstDash val="solid"/>
                <a:miter/>
              </a:ln>
            </p:spPr>
            <p:txBody>
              <a:bodyPr rtlCol="0" anchor="ctr"/>
              <a:lstStyle/>
              <a:p>
                <a:endParaRPr lang="en-US"/>
              </a:p>
            </p:txBody>
          </p:sp>
          <p:sp>
            <p:nvSpPr>
              <p:cNvPr id="85" name="Freeform: Shape 84"/>
              <p:cNvSpPr/>
              <p:nvPr/>
            </p:nvSpPr>
            <p:spPr>
              <a:xfrm flipH="1">
                <a:off x="1405312" y="5139374"/>
                <a:ext cx="689866" cy="864745"/>
              </a:xfrm>
              <a:custGeom>
                <a:avLst/>
                <a:gdLst>
                  <a:gd name="connsiteX0" fmla="*/ 50409 w 689866"/>
                  <a:gd name="connsiteY0" fmla="*/ 189897 h 864745"/>
                  <a:gd name="connsiteX1" fmla="*/ 42131 w 689866"/>
                  <a:gd name="connsiteY1" fmla="*/ 205149 h 864745"/>
                  <a:gd name="connsiteX2" fmla="*/ 42131 w 689866"/>
                  <a:gd name="connsiteY2" fmla="*/ 505687 h 864745"/>
                  <a:gd name="connsiteX3" fmla="*/ 41771 w 689866"/>
                  <a:gd name="connsiteY3" fmla="*/ 803346 h 864745"/>
                  <a:gd name="connsiteX4" fmla="*/ 59768 w 689866"/>
                  <a:gd name="connsiteY4" fmla="*/ 822062 h 864745"/>
                  <a:gd name="connsiteX5" fmla="*/ 571582 w 689866"/>
                  <a:gd name="connsiteY5" fmla="*/ 821702 h 864745"/>
                  <a:gd name="connsiteX6" fmla="*/ 591018 w 689866"/>
                  <a:gd name="connsiteY6" fmla="*/ 833580 h 864745"/>
                  <a:gd name="connsiteX7" fmla="*/ 648966 w 689866"/>
                  <a:gd name="connsiteY7" fmla="*/ 863814 h 864745"/>
                  <a:gd name="connsiteX8" fmla="*/ 689638 w 689866"/>
                  <a:gd name="connsiteY8" fmla="*/ 816663 h 864745"/>
                  <a:gd name="connsiteX9" fmla="*/ 656525 w 689866"/>
                  <a:gd name="connsiteY9" fmla="*/ 760874 h 864745"/>
                  <a:gd name="connsiteX10" fmla="*/ 595338 w 689866"/>
                  <a:gd name="connsiteY10" fmla="*/ 781390 h 864745"/>
                  <a:gd name="connsiteX11" fmla="*/ 575542 w 689866"/>
                  <a:gd name="connsiteY11" fmla="*/ 791828 h 864745"/>
                  <a:gd name="connsiteX12" fmla="*/ 88201 w 689866"/>
                  <a:gd name="connsiteY12" fmla="*/ 791828 h 864745"/>
                  <a:gd name="connsiteX13" fmla="*/ 71645 w 689866"/>
                  <a:gd name="connsiteY13" fmla="*/ 774552 h 864745"/>
                  <a:gd name="connsiteX14" fmla="*/ 72005 w 689866"/>
                  <a:gd name="connsiteY14" fmla="*/ 210187 h 864745"/>
                  <a:gd name="connsiteX15" fmla="*/ 72005 w 689866"/>
                  <a:gd name="connsiteY15" fmla="*/ 197230 h 864745"/>
                  <a:gd name="connsiteX16" fmla="*/ 68405 w 689866"/>
                  <a:gd name="connsiteY16" fmla="*/ 190031 h 864745"/>
                  <a:gd name="connsiteX17" fmla="*/ 50409 w 689866"/>
                  <a:gd name="connsiteY17" fmla="*/ 189897 h 864745"/>
                  <a:gd name="connsiteX18" fmla="*/ 100079 w 689866"/>
                  <a:gd name="connsiteY18" fmla="*/ 0 h 864745"/>
                  <a:gd name="connsiteX19" fmla="*/ 14057 w 689866"/>
                  <a:gd name="connsiteY19" fmla="*/ 0 h 864745"/>
                  <a:gd name="connsiteX20" fmla="*/ 19 w 689866"/>
                  <a:gd name="connsiteY20" fmla="*/ 14037 h 864745"/>
                  <a:gd name="connsiteX21" fmla="*/ 739 w 689866"/>
                  <a:gd name="connsiteY21" fmla="*/ 95381 h 864745"/>
                  <a:gd name="connsiteX22" fmla="*/ 2899 w 689866"/>
                  <a:gd name="connsiteY22" fmla="*/ 114097 h 864745"/>
                  <a:gd name="connsiteX23" fmla="*/ 2899 w 689866"/>
                  <a:gd name="connsiteY23" fmla="*/ 175284 h 864745"/>
                  <a:gd name="connsiteX24" fmla="*/ 16576 w 689866"/>
                  <a:gd name="connsiteY24" fmla="*/ 189321 h 864745"/>
                  <a:gd name="connsiteX25" fmla="*/ 112676 w 689866"/>
                  <a:gd name="connsiteY25" fmla="*/ 188601 h 864745"/>
                  <a:gd name="connsiteX26" fmla="*/ 114116 w 689866"/>
                  <a:gd name="connsiteY26" fmla="*/ 15477 h 864745"/>
                  <a:gd name="connsiteX27" fmla="*/ 100079 w 689866"/>
                  <a:gd name="connsiteY27" fmla="*/ 0 h 86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9866" h="864745">
                    <a:moveTo>
                      <a:pt x="50409" y="189897"/>
                    </a:moveTo>
                    <a:cubicBezTo>
                      <a:pt x="45460" y="192731"/>
                      <a:pt x="42131" y="198130"/>
                      <a:pt x="42131" y="205149"/>
                    </a:cubicBezTo>
                    <a:cubicBezTo>
                      <a:pt x="42131" y="305208"/>
                      <a:pt x="42131" y="405628"/>
                      <a:pt x="42131" y="505687"/>
                    </a:cubicBezTo>
                    <a:cubicBezTo>
                      <a:pt x="42131" y="605027"/>
                      <a:pt x="42491" y="704006"/>
                      <a:pt x="41771" y="803346"/>
                    </a:cubicBezTo>
                    <a:cubicBezTo>
                      <a:pt x="41771" y="817743"/>
                      <a:pt x="44650" y="822062"/>
                      <a:pt x="59768" y="822062"/>
                    </a:cubicBezTo>
                    <a:cubicBezTo>
                      <a:pt x="230372" y="821342"/>
                      <a:pt x="400977" y="821702"/>
                      <a:pt x="571582" y="821702"/>
                    </a:cubicBezTo>
                    <a:cubicBezTo>
                      <a:pt x="580940" y="821702"/>
                      <a:pt x="587059" y="822422"/>
                      <a:pt x="591018" y="833580"/>
                    </a:cubicBezTo>
                    <a:cubicBezTo>
                      <a:pt x="599296" y="857335"/>
                      <a:pt x="621972" y="868133"/>
                      <a:pt x="648966" y="863814"/>
                    </a:cubicBezTo>
                    <a:cubicBezTo>
                      <a:pt x="671282" y="860214"/>
                      <a:pt x="687478" y="841498"/>
                      <a:pt x="689638" y="816663"/>
                    </a:cubicBezTo>
                    <a:cubicBezTo>
                      <a:pt x="691798" y="790388"/>
                      <a:pt x="678480" y="768433"/>
                      <a:pt x="656525" y="760874"/>
                    </a:cubicBezTo>
                    <a:cubicBezTo>
                      <a:pt x="632770" y="752956"/>
                      <a:pt x="607215" y="760515"/>
                      <a:pt x="595338" y="781390"/>
                    </a:cubicBezTo>
                    <a:cubicBezTo>
                      <a:pt x="590298" y="790029"/>
                      <a:pt x="584899" y="791828"/>
                      <a:pt x="575542" y="791828"/>
                    </a:cubicBezTo>
                    <a:cubicBezTo>
                      <a:pt x="413215" y="791468"/>
                      <a:pt x="250888" y="791468"/>
                      <a:pt x="88201" y="791828"/>
                    </a:cubicBezTo>
                    <a:cubicBezTo>
                      <a:pt x="74164" y="791828"/>
                      <a:pt x="71645" y="787509"/>
                      <a:pt x="71645" y="774552"/>
                    </a:cubicBezTo>
                    <a:cubicBezTo>
                      <a:pt x="72005" y="586310"/>
                      <a:pt x="72005" y="398069"/>
                      <a:pt x="72005" y="210187"/>
                    </a:cubicBezTo>
                    <a:cubicBezTo>
                      <a:pt x="72005" y="205869"/>
                      <a:pt x="72005" y="201550"/>
                      <a:pt x="72005" y="197230"/>
                    </a:cubicBezTo>
                    <a:cubicBezTo>
                      <a:pt x="72005" y="194351"/>
                      <a:pt x="71645" y="191471"/>
                      <a:pt x="68405" y="190031"/>
                    </a:cubicBezTo>
                    <a:cubicBezTo>
                      <a:pt x="61927" y="186792"/>
                      <a:pt x="55358" y="187062"/>
                      <a:pt x="50409" y="189897"/>
                    </a:cubicBezTo>
                    <a:close/>
                    <a:moveTo>
                      <a:pt x="100079" y="0"/>
                    </a:moveTo>
                    <a:cubicBezTo>
                      <a:pt x="71285" y="360"/>
                      <a:pt x="42851" y="360"/>
                      <a:pt x="14057" y="0"/>
                    </a:cubicBezTo>
                    <a:cubicBezTo>
                      <a:pt x="4339" y="0"/>
                      <a:pt x="-341" y="4319"/>
                      <a:pt x="19" y="14037"/>
                    </a:cubicBezTo>
                    <a:cubicBezTo>
                      <a:pt x="379" y="41032"/>
                      <a:pt x="379" y="68386"/>
                      <a:pt x="739" y="95381"/>
                    </a:cubicBezTo>
                    <a:cubicBezTo>
                      <a:pt x="3618" y="101499"/>
                      <a:pt x="2899" y="107618"/>
                      <a:pt x="2899" y="114097"/>
                    </a:cubicBezTo>
                    <a:cubicBezTo>
                      <a:pt x="2899" y="134612"/>
                      <a:pt x="3259" y="154768"/>
                      <a:pt x="2899" y="175284"/>
                    </a:cubicBezTo>
                    <a:cubicBezTo>
                      <a:pt x="2899" y="185362"/>
                      <a:pt x="6498" y="189681"/>
                      <a:pt x="16576" y="189321"/>
                    </a:cubicBezTo>
                    <a:cubicBezTo>
                      <a:pt x="48609" y="188961"/>
                      <a:pt x="80643" y="188961"/>
                      <a:pt x="112676" y="188601"/>
                    </a:cubicBezTo>
                    <a:cubicBezTo>
                      <a:pt x="113036" y="131013"/>
                      <a:pt x="113396" y="73065"/>
                      <a:pt x="114116" y="15477"/>
                    </a:cubicBezTo>
                    <a:cubicBezTo>
                      <a:pt x="114116" y="5399"/>
                      <a:pt x="111237" y="0"/>
                      <a:pt x="100079" y="0"/>
                    </a:cubicBezTo>
                    <a:close/>
                  </a:path>
                </a:pathLst>
              </a:custGeom>
              <a:grpFill/>
              <a:ln w="6599" cap="flat">
                <a:noFill/>
                <a:prstDash val="solid"/>
                <a:miter/>
              </a:ln>
            </p:spPr>
            <p:txBody>
              <a:bodyPr rtlCol="0" anchor="ctr"/>
              <a:lstStyle/>
              <a:p>
                <a:endParaRPr lang="en-US"/>
              </a:p>
            </p:txBody>
          </p:sp>
        </p:grpSp>
        <p:grpSp>
          <p:nvGrpSpPr>
            <p:cNvPr id="97" name="Group 96"/>
            <p:cNvGrpSpPr/>
            <p:nvPr userDrawn="1"/>
          </p:nvGrpSpPr>
          <p:grpSpPr>
            <a:xfrm>
              <a:off x="548226" y="1602802"/>
              <a:ext cx="944002" cy="3757883"/>
              <a:chOff x="655230" y="1602802"/>
              <a:chExt cx="944002" cy="3757883"/>
            </a:xfrm>
            <a:grpFill/>
          </p:grpSpPr>
          <p:sp>
            <p:nvSpPr>
              <p:cNvPr id="54" name="Freeform: Shape 53"/>
              <p:cNvSpPr/>
              <p:nvPr userDrawn="1"/>
            </p:nvSpPr>
            <p:spPr>
              <a:xfrm flipH="1">
                <a:off x="830109" y="3005304"/>
                <a:ext cx="769123" cy="128635"/>
              </a:xfrm>
              <a:custGeom>
                <a:avLst/>
                <a:gdLst>
                  <a:gd name="connsiteX0" fmla="*/ 1409189 w 1411831"/>
                  <a:gd name="connsiteY0" fmla="*/ 73007 h 236127"/>
                  <a:gd name="connsiteX1" fmla="*/ 1238730 w 1411831"/>
                  <a:gd name="connsiteY1" fmla="*/ 45257 h 236127"/>
                  <a:gd name="connsiteX2" fmla="*/ 1212963 w 1411831"/>
                  <a:gd name="connsiteY2" fmla="*/ 55168 h 236127"/>
                  <a:gd name="connsiteX3" fmla="*/ 385775 w 1411831"/>
                  <a:gd name="connsiteY3" fmla="*/ 55168 h 236127"/>
                  <a:gd name="connsiteX4" fmla="*/ 363972 w 1411831"/>
                  <a:gd name="connsiteY4" fmla="*/ 34687 h 236127"/>
                  <a:gd name="connsiteX5" fmla="*/ 340848 w 1411831"/>
                  <a:gd name="connsiteY5" fmla="*/ 12884 h 236127"/>
                  <a:gd name="connsiteX6" fmla="*/ 190870 w 1411831"/>
                  <a:gd name="connsiteY6" fmla="*/ 12884 h 236127"/>
                  <a:gd name="connsiteX7" fmla="*/ 165103 w 1411831"/>
                  <a:gd name="connsiteY7" fmla="*/ 991 h 236127"/>
                  <a:gd name="connsiteX8" fmla="*/ 31643 w 1411831"/>
                  <a:gd name="connsiteY8" fmla="*/ 991 h 236127"/>
                  <a:gd name="connsiteX9" fmla="*/ 1251 w 1411831"/>
                  <a:gd name="connsiteY9" fmla="*/ 34026 h 236127"/>
                  <a:gd name="connsiteX10" fmla="*/ 1251 w 1411831"/>
                  <a:gd name="connsiteY10" fmla="*/ 199860 h 236127"/>
                  <a:gd name="connsiteX11" fmla="*/ 37589 w 1411831"/>
                  <a:gd name="connsiteY11" fmla="*/ 234877 h 236127"/>
                  <a:gd name="connsiteX12" fmla="*/ 160478 w 1411831"/>
                  <a:gd name="connsiteY12" fmla="*/ 234877 h 236127"/>
                  <a:gd name="connsiteX13" fmla="*/ 192192 w 1411831"/>
                  <a:gd name="connsiteY13" fmla="*/ 222984 h 236127"/>
                  <a:gd name="connsiteX14" fmla="*/ 339526 w 1411831"/>
                  <a:gd name="connsiteY14" fmla="*/ 223645 h 236127"/>
                  <a:gd name="connsiteX15" fmla="*/ 363972 w 1411831"/>
                  <a:gd name="connsiteY15" fmla="*/ 199860 h 236127"/>
                  <a:gd name="connsiteX16" fmla="*/ 363311 w 1411831"/>
                  <a:gd name="connsiteY16" fmla="*/ 151629 h 236127"/>
                  <a:gd name="connsiteX17" fmla="*/ 386435 w 1411831"/>
                  <a:gd name="connsiteY17" fmla="*/ 126523 h 236127"/>
                  <a:gd name="connsiteX18" fmla="*/ 1203053 w 1411831"/>
                  <a:gd name="connsiteY18" fmla="*/ 126523 h 236127"/>
                  <a:gd name="connsiteX19" fmla="*/ 1230802 w 1411831"/>
                  <a:gd name="connsiteY19" fmla="*/ 145022 h 236127"/>
                  <a:gd name="connsiteX20" fmla="*/ 1339817 w 1411831"/>
                  <a:gd name="connsiteY20" fmla="*/ 196556 h 236127"/>
                  <a:gd name="connsiteX21" fmla="*/ 1411832 w 1411831"/>
                  <a:gd name="connsiteY21" fmla="*/ 124541 h 236127"/>
                  <a:gd name="connsiteX22" fmla="*/ 1411832 w 1411831"/>
                  <a:gd name="connsiteY22" fmla="*/ 76310 h 236127"/>
                  <a:gd name="connsiteX23" fmla="*/ 1409189 w 1411831"/>
                  <a:gd name="connsiteY23" fmla="*/ 73007 h 23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1831" h="236127">
                    <a:moveTo>
                      <a:pt x="1409189" y="73007"/>
                    </a:moveTo>
                    <a:cubicBezTo>
                      <a:pt x="1375494" y="-8259"/>
                      <a:pt x="1294889" y="-21472"/>
                      <a:pt x="1238730" y="45257"/>
                    </a:cubicBezTo>
                    <a:cubicBezTo>
                      <a:pt x="1230802" y="54507"/>
                      <a:pt x="1222874" y="55168"/>
                      <a:pt x="1212963" y="55168"/>
                    </a:cubicBezTo>
                    <a:cubicBezTo>
                      <a:pt x="937454" y="55168"/>
                      <a:pt x="661284" y="55168"/>
                      <a:pt x="385775" y="55168"/>
                    </a:cubicBezTo>
                    <a:cubicBezTo>
                      <a:pt x="370579" y="55168"/>
                      <a:pt x="361329" y="51864"/>
                      <a:pt x="363972" y="34687"/>
                    </a:cubicBezTo>
                    <a:cubicBezTo>
                      <a:pt x="366614" y="16187"/>
                      <a:pt x="357365" y="12884"/>
                      <a:pt x="340848" y="12884"/>
                    </a:cubicBezTo>
                    <a:cubicBezTo>
                      <a:pt x="290635" y="13544"/>
                      <a:pt x="241083" y="12884"/>
                      <a:pt x="190870" y="12884"/>
                    </a:cubicBezTo>
                    <a:cubicBezTo>
                      <a:pt x="184263" y="4955"/>
                      <a:pt x="175674" y="991"/>
                      <a:pt x="165103" y="991"/>
                    </a:cubicBezTo>
                    <a:cubicBezTo>
                      <a:pt x="120837" y="-330"/>
                      <a:pt x="75909" y="-330"/>
                      <a:pt x="31643" y="991"/>
                    </a:cubicBezTo>
                    <a:cubicBezTo>
                      <a:pt x="10501" y="1652"/>
                      <a:pt x="1912" y="14205"/>
                      <a:pt x="1251" y="34026"/>
                    </a:cubicBezTo>
                    <a:cubicBezTo>
                      <a:pt x="-71" y="89524"/>
                      <a:pt x="-731" y="144362"/>
                      <a:pt x="1251" y="199860"/>
                    </a:cubicBezTo>
                    <a:cubicBezTo>
                      <a:pt x="2572" y="227609"/>
                      <a:pt x="8519" y="233555"/>
                      <a:pt x="37589" y="234877"/>
                    </a:cubicBezTo>
                    <a:cubicBezTo>
                      <a:pt x="78552" y="236859"/>
                      <a:pt x="119515" y="236198"/>
                      <a:pt x="160478" y="234877"/>
                    </a:cubicBezTo>
                    <a:cubicBezTo>
                      <a:pt x="172371" y="234877"/>
                      <a:pt x="182942" y="230913"/>
                      <a:pt x="192192" y="222984"/>
                    </a:cubicBezTo>
                    <a:cubicBezTo>
                      <a:pt x="241083" y="222984"/>
                      <a:pt x="290635" y="222323"/>
                      <a:pt x="339526" y="223645"/>
                    </a:cubicBezTo>
                    <a:cubicBezTo>
                      <a:pt x="357365" y="224306"/>
                      <a:pt x="365954" y="219681"/>
                      <a:pt x="363972" y="199860"/>
                    </a:cubicBezTo>
                    <a:cubicBezTo>
                      <a:pt x="362650" y="184003"/>
                      <a:pt x="364632" y="167486"/>
                      <a:pt x="363311" y="151629"/>
                    </a:cubicBezTo>
                    <a:cubicBezTo>
                      <a:pt x="361990" y="133791"/>
                      <a:pt x="367275" y="126523"/>
                      <a:pt x="386435" y="126523"/>
                    </a:cubicBezTo>
                    <a:cubicBezTo>
                      <a:pt x="658641" y="127184"/>
                      <a:pt x="930847" y="127184"/>
                      <a:pt x="1203053" y="126523"/>
                    </a:cubicBezTo>
                    <a:cubicBezTo>
                      <a:pt x="1218249" y="126523"/>
                      <a:pt x="1224195" y="131808"/>
                      <a:pt x="1230802" y="145022"/>
                    </a:cubicBezTo>
                    <a:cubicBezTo>
                      <a:pt x="1250623" y="187968"/>
                      <a:pt x="1292907" y="206467"/>
                      <a:pt x="1339817" y="196556"/>
                    </a:cubicBezTo>
                    <a:cubicBezTo>
                      <a:pt x="1379458" y="187968"/>
                      <a:pt x="1397957" y="158897"/>
                      <a:pt x="1411832" y="124541"/>
                    </a:cubicBezTo>
                    <a:cubicBezTo>
                      <a:pt x="1411832" y="108684"/>
                      <a:pt x="1411832" y="92167"/>
                      <a:pt x="1411832" y="76310"/>
                    </a:cubicBezTo>
                    <a:cubicBezTo>
                      <a:pt x="1411171" y="74989"/>
                      <a:pt x="1409189" y="74328"/>
                      <a:pt x="1409189" y="73007"/>
                    </a:cubicBezTo>
                    <a:close/>
                  </a:path>
                </a:pathLst>
              </a:custGeom>
              <a:grpFill/>
              <a:ln w="6599" cap="flat">
                <a:noFill/>
                <a:prstDash val="solid"/>
                <a:miter/>
              </a:ln>
            </p:spPr>
            <p:txBody>
              <a:bodyPr rtlCol="0" anchor="ctr"/>
              <a:lstStyle/>
              <a:p>
                <a:endParaRPr lang="en-US"/>
              </a:p>
            </p:txBody>
          </p:sp>
          <p:sp>
            <p:nvSpPr>
              <p:cNvPr id="70" name="Freeform: Shape 69"/>
              <p:cNvSpPr/>
              <p:nvPr userDrawn="1"/>
            </p:nvSpPr>
            <p:spPr>
              <a:xfrm flipH="1">
                <a:off x="955830" y="4190397"/>
                <a:ext cx="643402" cy="634359"/>
              </a:xfrm>
              <a:custGeom>
                <a:avLst/>
                <a:gdLst>
                  <a:gd name="connsiteX0" fmla="*/ 1129160 w 1181053"/>
                  <a:gd name="connsiteY0" fmla="*/ 979148 h 1164453"/>
                  <a:gd name="connsiteX1" fmla="*/ 1108019 w 1181053"/>
                  <a:gd name="connsiteY1" fmla="*/ 942810 h 1164453"/>
                  <a:gd name="connsiteX2" fmla="*/ 1109340 w 1181053"/>
                  <a:gd name="connsiteY2" fmla="*/ 104390 h 1164453"/>
                  <a:gd name="connsiteX3" fmla="*/ 1074984 w 1181053"/>
                  <a:gd name="connsiteY3" fmla="*/ 71355 h 1164453"/>
                  <a:gd name="connsiteX4" fmla="*/ 383898 w 1181053"/>
                  <a:gd name="connsiteY4" fmla="*/ 72016 h 1164453"/>
                  <a:gd name="connsiteX5" fmla="*/ 349542 w 1181053"/>
                  <a:gd name="connsiteY5" fmla="*/ 69373 h 1164453"/>
                  <a:gd name="connsiteX6" fmla="*/ 348221 w 1181053"/>
                  <a:gd name="connsiteY6" fmla="*/ 1321 h 1164453"/>
                  <a:gd name="connsiteX7" fmla="*/ 337650 w 1181053"/>
                  <a:gd name="connsiteY7" fmla="*/ 1982 h 1164453"/>
                  <a:gd name="connsiteX8" fmla="*/ 32409 w 1181053"/>
                  <a:gd name="connsiteY8" fmla="*/ 0 h 1164453"/>
                  <a:gd name="connsiteX9" fmla="*/ 35 w 1181053"/>
                  <a:gd name="connsiteY9" fmla="*/ 30392 h 1164453"/>
                  <a:gd name="connsiteX10" fmla="*/ 35 w 1181053"/>
                  <a:gd name="connsiteY10" fmla="*/ 180369 h 1164453"/>
                  <a:gd name="connsiteX11" fmla="*/ 29766 w 1181053"/>
                  <a:gd name="connsiteY11" fmla="*/ 210101 h 1164453"/>
                  <a:gd name="connsiteX12" fmla="*/ 177101 w 1181053"/>
                  <a:gd name="connsiteY12" fmla="*/ 210101 h 1164453"/>
                  <a:gd name="connsiteX13" fmla="*/ 292062 w 1181053"/>
                  <a:gd name="connsiteY13" fmla="*/ 209440 h 1164453"/>
                  <a:gd name="connsiteX14" fmla="*/ 349542 w 1181053"/>
                  <a:gd name="connsiteY14" fmla="*/ 147996 h 1164453"/>
                  <a:gd name="connsiteX15" fmla="*/ 381256 w 1181053"/>
                  <a:gd name="connsiteY15" fmla="*/ 146014 h 1164453"/>
                  <a:gd name="connsiteX16" fmla="*/ 1021467 w 1181053"/>
                  <a:gd name="connsiteY16" fmla="*/ 145353 h 1164453"/>
                  <a:gd name="connsiteX17" fmla="*/ 1054502 w 1181053"/>
                  <a:gd name="connsiteY17" fmla="*/ 177066 h 1164453"/>
                  <a:gd name="connsiteX18" fmla="*/ 1054502 w 1181053"/>
                  <a:gd name="connsiteY18" fmla="*/ 945453 h 1164453"/>
                  <a:gd name="connsiteX19" fmla="*/ 1032699 w 1181053"/>
                  <a:gd name="connsiteY19" fmla="*/ 985755 h 1164453"/>
                  <a:gd name="connsiteX20" fmla="*/ 997022 w 1181053"/>
                  <a:gd name="connsiteY20" fmla="*/ 1102037 h 1164453"/>
                  <a:gd name="connsiteX21" fmla="*/ 1094805 w 1181053"/>
                  <a:gd name="connsiteY21" fmla="*/ 1164142 h 1164453"/>
                  <a:gd name="connsiteX22" fmla="*/ 1178712 w 1181053"/>
                  <a:gd name="connsiteY22" fmla="*/ 1090145 h 1164453"/>
                  <a:gd name="connsiteX23" fmla="*/ 1129160 w 1181053"/>
                  <a:gd name="connsiteY23" fmla="*/ 979148 h 116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1053" h="1164453">
                    <a:moveTo>
                      <a:pt x="1129160" y="979148"/>
                    </a:moveTo>
                    <a:cubicBezTo>
                      <a:pt x="1110001" y="971220"/>
                      <a:pt x="1108019" y="959988"/>
                      <a:pt x="1108019" y="942810"/>
                    </a:cubicBezTo>
                    <a:cubicBezTo>
                      <a:pt x="1108679" y="663337"/>
                      <a:pt x="1108019" y="383863"/>
                      <a:pt x="1109340" y="104390"/>
                    </a:cubicBezTo>
                    <a:cubicBezTo>
                      <a:pt x="1109340" y="75980"/>
                      <a:pt x="1100751" y="71355"/>
                      <a:pt x="1074984" y="71355"/>
                    </a:cubicBezTo>
                    <a:cubicBezTo>
                      <a:pt x="844402" y="72676"/>
                      <a:pt x="614480" y="72016"/>
                      <a:pt x="383898" y="72016"/>
                    </a:cubicBezTo>
                    <a:cubicBezTo>
                      <a:pt x="372666" y="72016"/>
                      <a:pt x="360774" y="73998"/>
                      <a:pt x="349542" y="69373"/>
                    </a:cubicBezTo>
                    <a:cubicBezTo>
                      <a:pt x="350863" y="46909"/>
                      <a:pt x="352845" y="23785"/>
                      <a:pt x="348221" y="1321"/>
                    </a:cubicBezTo>
                    <a:cubicBezTo>
                      <a:pt x="344917" y="1321"/>
                      <a:pt x="340953" y="1982"/>
                      <a:pt x="337650" y="1982"/>
                    </a:cubicBezTo>
                    <a:cubicBezTo>
                      <a:pt x="235903" y="1321"/>
                      <a:pt x="134156" y="1321"/>
                      <a:pt x="32409" y="0"/>
                    </a:cubicBezTo>
                    <a:cubicBezTo>
                      <a:pt x="9946" y="0"/>
                      <a:pt x="-626" y="5946"/>
                      <a:pt x="35" y="30392"/>
                    </a:cubicBezTo>
                    <a:cubicBezTo>
                      <a:pt x="1357" y="80605"/>
                      <a:pt x="1357" y="130157"/>
                      <a:pt x="35" y="180369"/>
                    </a:cubicBezTo>
                    <a:cubicBezTo>
                      <a:pt x="-626" y="202173"/>
                      <a:pt x="7964" y="210761"/>
                      <a:pt x="29766" y="210101"/>
                    </a:cubicBezTo>
                    <a:cubicBezTo>
                      <a:pt x="78658" y="209440"/>
                      <a:pt x="128210" y="210101"/>
                      <a:pt x="177101" y="210101"/>
                    </a:cubicBezTo>
                    <a:cubicBezTo>
                      <a:pt x="215421" y="210101"/>
                      <a:pt x="253741" y="209440"/>
                      <a:pt x="292062" y="209440"/>
                    </a:cubicBezTo>
                    <a:cubicBezTo>
                      <a:pt x="352845" y="209440"/>
                      <a:pt x="352845" y="209440"/>
                      <a:pt x="349542" y="147996"/>
                    </a:cubicBezTo>
                    <a:cubicBezTo>
                      <a:pt x="360113" y="147335"/>
                      <a:pt x="370684" y="146014"/>
                      <a:pt x="381256" y="146014"/>
                    </a:cubicBezTo>
                    <a:cubicBezTo>
                      <a:pt x="594660" y="146014"/>
                      <a:pt x="808063" y="146674"/>
                      <a:pt x="1021467" y="145353"/>
                    </a:cubicBezTo>
                    <a:cubicBezTo>
                      <a:pt x="1046574" y="145353"/>
                      <a:pt x="1054502" y="150638"/>
                      <a:pt x="1054502" y="177066"/>
                    </a:cubicBezTo>
                    <a:cubicBezTo>
                      <a:pt x="1053181" y="433415"/>
                      <a:pt x="1053842" y="689764"/>
                      <a:pt x="1054502" y="945453"/>
                    </a:cubicBezTo>
                    <a:cubicBezTo>
                      <a:pt x="1054502" y="964613"/>
                      <a:pt x="1049877" y="975184"/>
                      <a:pt x="1032699" y="985755"/>
                    </a:cubicBezTo>
                    <a:cubicBezTo>
                      <a:pt x="995701" y="1008219"/>
                      <a:pt x="982487" y="1057771"/>
                      <a:pt x="997022" y="1102037"/>
                    </a:cubicBezTo>
                    <a:cubicBezTo>
                      <a:pt x="1010897" y="1144322"/>
                      <a:pt x="1047895" y="1167446"/>
                      <a:pt x="1094805" y="1164142"/>
                    </a:cubicBezTo>
                    <a:cubicBezTo>
                      <a:pt x="1137089" y="1161499"/>
                      <a:pt x="1170784" y="1131768"/>
                      <a:pt x="1178712" y="1090145"/>
                    </a:cubicBezTo>
                    <a:cubicBezTo>
                      <a:pt x="1187962" y="1041914"/>
                      <a:pt x="1169463" y="996326"/>
                      <a:pt x="1129160" y="979148"/>
                    </a:cubicBezTo>
                    <a:close/>
                  </a:path>
                </a:pathLst>
              </a:custGeom>
              <a:grpFill/>
              <a:ln w="6599" cap="flat">
                <a:noFill/>
                <a:prstDash val="solid"/>
                <a:miter/>
              </a:ln>
            </p:spPr>
            <p:txBody>
              <a:bodyPr rtlCol="0" anchor="ctr"/>
              <a:lstStyle/>
              <a:p>
                <a:endParaRPr lang="en-US"/>
              </a:p>
            </p:txBody>
          </p:sp>
          <p:sp>
            <p:nvSpPr>
              <p:cNvPr id="87" name="Freeform: Shape 86"/>
              <p:cNvSpPr/>
              <p:nvPr userDrawn="1"/>
            </p:nvSpPr>
            <p:spPr>
              <a:xfrm rot="16200000" flipH="1">
                <a:off x="1069293" y="1820916"/>
                <a:ext cx="748053" cy="311825"/>
              </a:xfrm>
              <a:custGeom>
                <a:avLst/>
                <a:gdLst>
                  <a:gd name="connsiteX0" fmla="*/ 99133 w 1373154"/>
                  <a:gd name="connsiteY0" fmla="*/ 196463 h 572397"/>
                  <a:gd name="connsiteX1" fmla="*/ 185023 w 1373154"/>
                  <a:gd name="connsiteY1" fmla="*/ 121805 h 572397"/>
                  <a:gd name="connsiteX2" fmla="*/ 216075 w 1373154"/>
                  <a:gd name="connsiteY2" fmla="*/ 100002 h 572397"/>
                  <a:gd name="connsiteX3" fmla="*/ 1238829 w 1373154"/>
                  <a:gd name="connsiteY3" fmla="*/ 100002 h 572397"/>
                  <a:gd name="connsiteX4" fmla="*/ 1265257 w 1373154"/>
                  <a:gd name="connsiteY4" fmla="*/ 101984 h 572397"/>
                  <a:gd name="connsiteX5" fmla="*/ 1264596 w 1373154"/>
                  <a:gd name="connsiteY5" fmla="*/ 200428 h 572397"/>
                  <a:gd name="connsiteX6" fmla="*/ 1243454 w 1373154"/>
                  <a:gd name="connsiteY6" fmla="*/ 221570 h 572397"/>
                  <a:gd name="connsiteX7" fmla="*/ 1164171 w 1373154"/>
                  <a:gd name="connsiteY7" fmla="*/ 223552 h 572397"/>
                  <a:gd name="connsiteX8" fmla="*/ 1164831 w 1373154"/>
                  <a:gd name="connsiteY8" fmla="*/ 258568 h 572397"/>
                  <a:gd name="connsiteX9" fmla="*/ 1158885 w 1373154"/>
                  <a:gd name="connsiteY9" fmla="*/ 525489 h 572397"/>
                  <a:gd name="connsiteX10" fmla="*/ 1207116 w 1373154"/>
                  <a:gd name="connsiteY10" fmla="*/ 572398 h 572397"/>
                  <a:gd name="connsiteX11" fmla="*/ 1324719 w 1373154"/>
                  <a:gd name="connsiteY11" fmla="*/ 572398 h 572397"/>
                  <a:gd name="connsiteX12" fmla="*/ 1372950 w 1373154"/>
                  <a:gd name="connsiteY12" fmla="*/ 522846 h 572397"/>
                  <a:gd name="connsiteX13" fmla="*/ 1367665 w 1373154"/>
                  <a:gd name="connsiteY13" fmla="*/ 224212 h 572397"/>
                  <a:gd name="connsiteX14" fmla="*/ 1335291 w 1373154"/>
                  <a:gd name="connsiteY14" fmla="*/ 185892 h 572397"/>
                  <a:gd name="connsiteX15" fmla="*/ 1335291 w 1373154"/>
                  <a:gd name="connsiteY15" fmla="*/ 53093 h 572397"/>
                  <a:gd name="connsiteX16" fmla="*/ 1306881 w 1373154"/>
                  <a:gd name="connsiteY16" fmla="*/ 27326 h 572397"/>
                  <a:gd name="connsiteX17" fmla="*/ 192951 w 1373154"/>
                  <a:gd name="connsiteY17" fmla="*/ 27986 h 572397"/>
                  <a:gd name="connsiteX18" fmla="*/ 143399 w 1373154"/>
                  <a:gd name="connsiteY18" fmla="*/ 14112 h 572397"/>
                  <a:gd name="connsiteX19" fmla="*/ 31081 w 1373154"/>
                  <a:gd name="connsiteY19" fmla="*/ 23362 h 572397"/>
                  <a:gd name="connsiteX20" fmla="*/ 7957 w 1373154"/>
                  <a:gd name="connsiteY20" fmla="*/ 139644 h 572397"/>
                  <a:gd name="connsiteX21" fmla="*/ 99133 w 1373154"/>
                  <a:gd name="connsiteY21" fmla="*/ 196463 h 57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3154" h="572397">
                    <a:moveTo>
                      <a:pt x="99133" y="196463"/>
                    </a:moveTo>
                    <a:cubicBezTo>
                      <a:pt x="144060" y="193160"/>
                      <a:pt x="175773" y="168053"/>
                      <a:pt x="185023" y="121805"/>
                    </a:cubicBezTo>
                    <a:cubicBezTo>
                      <a:pt x="188987" y="100663"/>
                      <a:pt x="199558" y="100002"/>
                      <a:pt x="216075" y="100002"/>
                    </a:cubicBezTo>
                    <a:cubicBezTo>
                      <a:pt x="556993" y="100002"/>
                      <a:pt x="897911" y="100002"/>
                      <a:pt x="1238829" y="100002"/>
                    </a:cubicBezTo>
                    <a:cubicBezTo>
                      <a:pt x="1247418" y="100002"/>
                      <a:pt x="1256668" y="101323"/>
                      <a:pt x="1265257" y="101984"/>
                    </a:cubicBezTo>
                    <a:cubicBezTo>
                      <a:pt x="1265257" y="135019"/>
                      <a:pt x="1263936" y="167393"/>
                      <a:pt x="1264596" y="200428"/>
                    </a:cubicBezTo>
                    <a:cubicBezTo>
                      <a:pt x="1265257" y="216945"/>
                      <a:pt x="1259311" y="221570"/>
                      <a:pt x="1243454" y="221570"/>
                    </a:cubicBezTo>
                    <a:cubicBezTo>
                      <a:pt x="1217026" y="221570"/>
                      <a:pt x="1190599" y="218266"/>
                      <a:pt x="1164171" y="223552"/>
                    </a:cubicBezTo>
                    <a:cubicBezTo>
                      <a:pt x="1164171" y="235444"/>
                      <a:pt x="1164171" y="246676"/>
                      <a:pt x="1164831" y="258568"/>
                    </a:cubicBezTo>
                    <a:cubicBezTo>
                      <a:pt x="1168796" y="347762"/>
                      <a:pt x="1156903" y="436295"/>
                      <a:pt x="1158885" y="525489"/>
                    </a:cubicBezTo>
                    <a:cubicBezTo>
                      <a:pt x="1160207" y="571737"/>
                      <a:pt x="1158885" y="572398"/>
                      <a:pt x="1207116" y="572398"/>
                    </a:cubicBezTo>
                    <a:cubicBezTo>
                      <a:pt x="1246097" y="572398"/>
                      <a:pt x="1285739" y="572398"/>
                      <a:pt x="1324719" y="572398"/>
                    </a:cubicBezTo>
                    <a:cubicBezTo>
                      <a:pt x="1372950" y="572398"/>
                      <a:pt x="1372289" y="572398"/>
                      <a:pt x="1372950" y="522846"/>
                    </a:cubicBezTo>
                    <a:cubicBezTo>
                      <a:pt x="1374932" y="423081"/>
                      <a:pt x="1361718" y="323977"/>
                      <a:pt x="1367665" y="224212"/>
                    </a:cubicBezTo>
                    <a:cubicBezTo>
                      <a:pt x="1340576" y="224873"/>
                      <a:pt x="1333969" y="212320"/>
                      <a:pt x="1335291" y="185892"/>
                    </a:cubicBezTo>
                    <a:cubicBezTo>
                      <a:pt x="1337933" y="141626"/>
                      <a:pt x="1335291" y="97359"/>
                      <a:pt x="1335291" y="53093"/>
                    </a:cubicBezTo>
                    <a:cubicBezTo>
                      <a:pt x="1342558" y="26004"/>
                      <a:pt x="1325380" y="27326"/>
                      <a:pt x="1306881" y="27326"/>
                    </a:cubicBezTo>
                    <a:cubicBezTo>
                      <a:pt x="935571" y="27326"/>
                      <a:pt x="564261" y="27326"/>
                      <a:pt x="192951" y="27986"/>
                    </a:cubicBezTo>
                    <a:cubicBezTo>
                      <a:pt x="174452" y="27986"/>
                      <a:pt x="159256" y="24683"/>
                      <a:pt x="143399" y="14112"/>
                    </a:cubicBezTo>
                    <a:cubicBezTo>
                      <a:pt x="109043" y="-8352"/>
                      <a:pt x="60812" y="-3066"/>
                      <a:pt x="31081" y="23362"/>
                    </a:cubicBezTo>
                    <a:cubicBezTo>
                      <a:pt x="1350" y="50450"/>
                      <a:pt x="-8560" y="100002"/>
                      <a:pt x="7957" y="139644"/>
                    </a:cubicBezTo>
                    <a:cubicBezTo>
                      <a:pt x="22492" y="177303"/>
                      <a:pt x="58170" y="199767"/>
                      <a:pt x="99133" y="196463"/>
                    </a:cubicBezTo>
                    <a:close/>
                  </a:path>
                </a:pathLst>
              </a:custGeom>
              <a:grpFill/>
              <a:ln w="6599" cap="flat">
                <a:noFill/>
                <a:prstDash val="solid"/>
                <a:miter/>
              </a:ln>
            </p:spPr>
            <p:txBody>
              <a:bodyPr rtlCol="0" anchor="ctr"/>
              <a:lstStyle/>
              <a:p>
                <a:endParaRPr lang="en-US"/>
              </a:p>
            </p:txBody>
          </p:sp>
          <p:sp>
            <p:nvSpPr>
              <p:cNvPr id="88" name="Freeform: Shape 87"/>
              <p:cNvSpPr/>
              <p:nvPr userDrawn="1"/>
            </p:nvSpPr>
            <p:spPr>
              <a:xfrm rot="16200000" flipH="1">
                <a:off x="1120766" y="2289790"/>
                <a:ext cx="497194" cy="459738"/>
              </a:xfrm>
              <a:custGeom>
                <a:avLst/>
                <a:gdLst>
                  <a:gd name="connsiteX0" fmla="*/ 96662 w 912667"/>
                  <a:gd name="connsiteY0" fmla="*/ 195773 h 843913"/>
                  <a:gd name="connsiteX1" fmla="*/ 186517 w 912667"/>
                  <a:gd name="connsiteY1" fmla="*/ 119133 h 843913"/>
                  <a:gd name="connsiteX2" fmla="*/ 210302 w 912667"/>
                  <a:gd name="connsiteY2" fmla="*/ 99312 h 843913"/>
                  <a:gd name="connsiteX3" fmla="*/ 759338 w 912667"/>
                  <a:gd name="connsiteY3" fmla="*/ 99312 h 843913"/>
                  <a:gd name="connsiteX4" fmla="*/ 783123 w 912667"/>
                  <a:gd name="connsiteY4" fmla="*/ 123758 h 843913"/>
                  <a:gd name="connsiteX5" fmla="*/ 782462 w 912667"/>
                  <a:gd name="connsiteY5" fmla="*/ 434284 h 843913"/>
                  <a:gd name="connsiteX6" fmla="*/ 724321 w 912667"/>
                  <a:gd name="connsiteY6" fmla="*/ 492425 h 843913"/>
                  <a:gd name="connsiteX7" fmla="*/ 701197 w 912667"/>
                  <a:gd name="connsiteY7" fmla="*/ 517531 h 843913"/>
                  <a:gd name="connsiteX8" fmla="*/ 701197 w 912667"/>
                  <a:gd name="connsiteY8" fmla="*/ 667508 h 843913"/>
                  <a:gd name="connsiteX9" fmla="*/ 704500 w 912667"/>
                  <a:gd name="connsiteY9" fmla="*/ 665526 h 843913"/>
                  <a:gd name="connsiteX10" fmla="*/ 702518 w 912667"/>
                  <a:gd name="connsiteY10" fmla="*/ 820789 h 843913"/>
                  <a:gd name="connsiteX11" fmla="*/ 724982 w 912667"/>
                  <a:gd name="connsiteY11" fmla="*/ 843914 h 843913"/>
                  <a:gd name="connsiteX12" fmla="*/ 888173 w 912667"/>
                  <a:gd name="connsiteY12" fmla="*/ 843914 h 843913"/>
                  <a:gd name="connsiteX13" fmla="*/ 911958 w 912667"/>
                  <a:gd name="connsiteY13" fmla="*/ 819468 h 843913"/>
                  <a:gd name="connsiteX14" fmla="*/ 910637 w 912667"/>
                  <a:gd name="connsiteY14" fmla="*/ 672133 h 843913"/>
                  <a:gd name="connsiteX15" fmla="*/ 910637 w 912667"/>
                  <a:gd name="connsiteY15" fmla="*/ 672133 h 843913"/>
                  <a:gd name="connsiteX16" fmla="*/ 911958 w 912667"/>
                  <a:gd name="connsiteY16" fmla="*/ 666848 h 843913"/>
                  <a:gd name="connsiteX17" fmla="*/ 912619 w 912667"/>
                  <a:gd name="connsiteY17" fmla="*/ 522156 h 843913"/>
                  <a:gd name="connsiteX18" fmla="*/ 883548 w 912667"/>
                  <a:gd name="connsiteY18" fmla="*/ 493085 h 843913"/>
                  <a:gd name="connsiteX19" fmla="*/ 855799 w 912667"/>
                  <a:gd name="connsiteY19" fmla="*/ 464676 h 843913"/>
                  <a:gd name="connsiteX20" fmla="*/ 856460 w 912667"/>
                  <a:gd name="connsiteY20" fmla="*/ 82134 h 843913"/>
                  <a:gd name="connsiteX21" fmla="*/ 818800 w 912667"/>
                  <a:gd name="connsiteY21" fmla="*/ 45796 h 843913"/>
                  <a:gd name="connsiteX22" fmla="*/ 203034 w 912667"/>
                  <a:gd name="connsiteY22" fmla="*/ 45796 h 843913"/>
                  <a:gd name="connsiteX23" fmla="*/ 166035 w 912667"/>
                  <a:gd name="connsiteY23" fmla="*/ 31260 h 843913"/>
                  <a:gd name="connsiteX24" fmla="*/ 48432 w 912667"/>
                  <a:gd name="connsiteY24" fmla="*/ 11440 h 843913"/>
                  <a:gd name="connsiteX25" fmla="*/ 4165 w 912667"/>
                  <a:gd name="connsiteY25" fmla="*/ 127722 h 843913"/>
                  <a:gd name="connsiteX26" fmla="*/ 96662 w 912667"/>
                  <a:gd name="connsiteY26" fmla="*/ 195773 h 8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2667" h="843913">
                    <a:moveTo>
                      <a:pt x="96662" y="195773"/>
                    </a:moveTo>
                    <a:cubicBezTo>
                      <a:pt x="142911" y="194452"/>
                      <a:pt x="177267" y="166703"/>
                      <a:pt x="186517" y="119133"/>
                    </a:cubicBezTo>
                    <a:cubicBezTo>
                      <a:pt x="189820" y="102615"/>
                      <a:pt x="195766" y="99312"/>
                      <a:pt x="210302" y="99312"/>
                    </a:cubicBezTo>
                    <a:cubicBezTo>
                      <a:pt x="393314" y="99973"/>
                      <a:pt x="576326" y="99973"/>
                      <a:pt x="759338" y="99312"/>
                    </a:cubicBezTo>
                    <a:cubicBezTo>
                      <a:pt x="778498" y="99312"/>
                      <a:pt x="783123" y="105258"/>
                      <a:pt x="783123" y="123758"/>
                    </a:cubicBezTo>
                    <a:cubicBezTo>
                      <a:pt x="782462" y="227486"/>
                      <a:pt x="782462" y="330555"/>
                      <a:pt x="782462" y="434284"/>
                    </a:cubicBezTo>
                    <a:cubicBezTo>
                      <a:pt x="782462" y="491764"/>
                      <a:pt x="782462" y="492425"/>
                      <a:pt x="724321" y="492425"/>
                    </a:cubicBezTo>
                    <a:cubicBezTo>
                      <a:pt x="704500" y="492425"/>
                      <a:pt x="700536" y="499692"/>
                      <a:pt x="701197" y="517531"/>
                    </a:cubicBezTo>
                    <a:cubicBezTo>
                      <a:pt x="701858" y="567744"/>
                      <a:pt x="701197" y="617296"/>
                      <a:pt x="701197" y="667508"/>
                    </a:cubicBezTo>
                    <a:cubicBezTo>
                      <a:pt x="701858" y="666187"/>
                      <a:pt x="703179" y="665526"/>
                      <a:pt x="704500" y="665526"/>
                    </a:cubicBezTo>
                    <a:cubicBezTo>
                      <a:pt x="699876" y="717060"/>
                      <a:pt x="703179" y="768595"/>
                      <a:pt x="702518" y="820789"/>
                    </a:cubicBezTo>
                    <a:cubicBezTo>
                      <a:pt x="702518" y="835985"/>
                      <a:pt x="709125" y="843914"/>
                      <a:pt x="724982" y="843914"/>
                    </a:cubicBezTo>
                    <a:cubicBezTo>
                      <a:pt x="779159" y="843914"/>
                      <a:pt x="833996" y="843914"/>
                      <a:pt x="888173" y="843914"/>
                    </a:cubicBezTo>
                    <a:cubicBezTo>
                      <a:pt x="905351" y="843914"/>
                      <a:pt x="911958" y="835985"/>
                      <a:pt x="911958" y="819468"/>
                    </a:cubicBezTo>
                    <a:cubicBezTo>
                      <a:pt x="911298" y="770577"/>
                      <a:pt x="911298" y="721685"/>
                      <a:pt x="910637" y="672133"/>
                    </a:cubicBezTo>
                    <a:cubicBezTo>
                      <a:pt x="910637" y="672133"/>
                      <a:pt x="910637" y="672133"/>
                      <a:pt x="910637" y="672133"/>
                    </a:cubicBezTo>
                    <a:cubicBezTo>
                      <a:pt x="911298" y="670151"/>
                      <a:pt x="911298" y="668830"/>
                      <a:pt x="911958" y="666848"/>
                    </a:cubicBezTo>
                    <a:cubicBezTo>
                      <a:pt x="911958" y="618617"/>
                      <a:pt x="910637" y="570387"/>
                      <a:pt x="912619" y="522156"/>
                    </a:cubicBezTo>
                    <a:cubicBezTo>
                      <a:pt x="913280" y="499031"/>
                      <a:pt x="907333" y="488460"/>
                      <a:pt x="883548" y="493085"/>
                    </a:cubicBezTo>
                    <a:cubicBezTo>
                      <a:pt x="860424" y="497049"/>
                      <a:pt x="855799" y="486478"/>
                      <a:pt x="855799" y="464676"/>
                    </a:cubicBezTo>
                    <a:cubicBezTo>
                      <a:pt x="856460" y="337162"/>
                      <a:pt x="856460" y="209648"/>
                      <a:pt x="856460" y="82134"/>
                    </a:cubicBezTo>
                    <a:cubicBezTo>
                      <a:pt x="856460" y="39189"/>
                      <a:pt x="859763" y="45796"/>
                      <a:pt x="818800" y="45796"/>
                    </a:cubicBezTo>
                    <a:cubicBezTo>
                      <a:pt x="613325" y="45796"/>
                      <a:pt x="408510" y="45796"/>
                      <a:pt x="203034" y="45796"/>
                    </a:cubicBezTo>
                    <a:cubicBezTo>
                      <a:pt x="188499" y="45796"/>
                      <a:pt x="177267" y="44474"/>
                      <a:pt x="166035" y="31260"/>
                    </a:cubicBezTo>
                    <a:cubicBezTo>
                      <a:pt x="138286" y="-1774"/>
                      <a:pt x="86091" y="-9042"/>
                      <a:pt x="48432" y="11440"/>
                    </a:cubicBezTo>
                    <a:cubicBezTo>
                      <a:pt x="10111" y="32582"/>
                      <a:pt x="-9049" y="81473"/>
                      <a:pt x="4165" y="127722"/>
                    </a:cubicBezTo>
                    <a:cubicBezTo>
                      <a:pt x="15397" y="171327"/>
                      <a:pt x="50414" y="196434"/>
                      <a:pt x="96662" y="195773"/>
                    </a:cubicBezTo>
                    <a:close/>
                  </a:path>
                </a:pathLst>
              </a:custGeom>
              <a:grpFill/>
              <a:ln w="6599" cap="flat">
                <a:noFill/>
                <a:prstDash val="solid"/>
                <a:miter/>
              </a:ln>
            </p:spPr>
            <p:txBody>
              <a:bodyPr rtlCol="0" anchor="ctr"/>
              <a:lstStyle/>
              <a:p>
                <a:endParaRPr lang="en-US"/>
              </a:p>
            </p:txBody>
          </p:sp>
          <p:sp>
            <p:nvSpPr>
              <p:cNvPr id="89" name="Freeform: Shape 88"/>
              <p:cNvSpPr/>
              <p:nvPr userDrawn="1"/>
            </p:nvSpPr>
            <p:spPr>
              <a:xfrm flipH="1">
                <a:off x="830109" y="3801796"/>
                <a:ext cx="769123" cy="128635"/>
              </a:xfrm>
              <a:custGeom>
                <a:avLst/>
                <a:gdLst>
                  <a:gd name="connsiteX0" fmla="*/ 1409189 w 1411831"/>
                  <a:gd name="connsiteY0" fmla="*/ 73007 h 236127"/>
                  <a:gd name="connsiteX1" fmla="*/ 1238730 w 1411831"/>
                  <a:gd name="connsiteY1" fmla="*/ 45257 h 236127"/>
                  <a:gd name="connsiteX2" fmla="*/ 1212963 w 1411831"/>
                  <a:gd name="connsiteY2" fmla="*/ 55168 h 236127"/>
                  <a:gd name="connsiteX3" fmla="*/ 385775 w 1411831"/>
                  <a:gd name="connsiteY3" fmla="*/ 55168 h 236127"/>
                  <a:gd name="connsiteX4" fmla="*/ 363972 w 1411831"/>
                  <a:gd name="connsiteY4" fmla="*/ 34687 h 236127"/>
                  <a:gd name="connsiteX5" fmla="*/ 340848 w 1411831"/>
                  <a:gd name="connsiteY5" fmla="*/ 12884 h 236127"/>
                  <a:gd name="connsiteX6" fmla="*/ 190870 w 1411831"/>
                  <a:gd name="connsiteY6" fmla="*/ 12884 h 236127"/>
                  <a:gd name="connsiteX7" fmla="*/ 165103 w 1411831"/>
                  <a:gd name="connsiteY7" fmla="*/ 991 h 236127"/>
                  <a:gd name="connsiteX8" fmla="*/ 31643 w 1411831"/>
                  <a:gd name="connsiteY8" fmla="*/ 991 h 236127"/>
                  <a:gd name="connsiteX9" fmla="*/ 1251 w 1411831"/>
                  <a:gd name="connsiteY9" fmla="*/ 34026 h 236127"/>
                  <a:gd name="connsiteX10" fmla="*/ 1251 w 1411831"/>
                  <a:gd name="connsiteY10" fmla="*/ 199860 h 236127"/>
                  <a:gd name="connsiteX11" fmla="*/ 37589 w 1411831"/>
                  <a:gd name="connsiteY11" fmla="*/ 234877 h 236127"/>
                  <a:gd name="connsiteX12" fmla="*/ 160478 w 1411831"/>
                  <a:gd name="connsiteY12" fmla="*/ 234877 h 236127"/>
                  <a:gd name="connsiteX13" fmla="*/ 192192 w 1411831"/>
                  <a:gd name="connsiteY13" fmla="*/ 222984 h 236127"/>
                  <a:gd name="connsiteX14" fmla="*/ 339526 w 1411831"/>
                  <a:gd name="connsiteY14" fmla="*/ 223645 h 236127"/>
                  <a:gd name="connsiteX15" fmla="*/ 363972 w 1411831"/>
                  <a:gd name="connsiteY15" fmla="*/ 199860 h 236127"/>
                  <a:gd name="connsiteX16" fmla="*/ 363311 w 1411831"/>
                  <a:gd name="connsiteY16" fmla="*/ 151629 h 236127"/>
                  <a:gd name="connsiteX17" fmla="*/ 386435 w 1411831"/>
                  <a:gd name="connsiteY17" fmla="*/ 126523 h 236127"/>
                  <a:gd name="connsiteX18" fmla="*/ 1203053 w 1411831"/>
                  <a:gd name="connsiteY18" fmla="*/ 126523 h 236127"/>
                  <a:gd name="connsiteX19" fmla="*/ 1230802 w 1411831"/>
                  <a:gd name="connsiteY19" fmla="*/ 145022 h 236127"/>
                  <a:gd name="connsiteX20" fmla="*/ 1339817 w 1411831"/>
                  <a:gd name="connsiteY20" fmla="*/ 196556 h 236127"/>
                  <a:gd name="connsiteX21" fmla="*/ 1411832 w 1411831"/>
                  <a:gd name="connsiteY21" fmla="*/ 124541 h 236127"/>
                  <a:gd name="connsiteX22" fmla="*/ 1411832 w 1411831"/>
                  <a:gd name="connsiteY22" fmla="*/ 76310 h 236127"/>
                  <a:gd name="connsiteX23" fmla="*/ 1409189 w 1411831"/>
                  <a:gd name="connsiteY23" fmla="*/ 73007 h 23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1831" h="236127">
                    <a:moveTo>
                      <a:pt x="1409189" y="73007"/>
                    </a:moveTo>
                    <a:cubicBezTo>
                      <a:pt x="1375494" y="-8259"/>
                      <a:pt x="1294889" y="-21472"/>
                      <a:pt x="1238730" y="45257"/>
                    </a:cubicBezTo>
                    <a:cubicBezTo>
                      <a:pt x="1230802" y="54507"/>
                      <a:pt x="1222874" y="55168"/>
                      <a:pt x="1212963" y="55168"/>
                    </a:cubicBezTo>
                    <a:cubicBezTo>
                      <a:pt x="937454" y="55168"/>
                      <a:pt x="661284" y="55168"/>
                      <a:pt x="385775" y="55168"/>
                    </a:cubicBezTo>
                    <a:cubicBezTo>
                      <a:pt x="370579" y="55168"/>
                      <a:pt x="361329" y="51864"/>
                      <a:pt x="363972" y="34687"/>
                    </a:cubicBezTo>
                    <a:cubicBezTo>
                      <a:pt x="366614" y="16187"/>
                      <a:pt x="357365" y="12884"/>
                      <a:pt x="340848" y="12884"/>
                    </a:cubicBezTo>
                    <a:cubicBezTo>
                      <a:pt x="290635" y="13544"/>
                      <a:pt x="241083" y="12884"/>
                      <a:pt x="190870" y="12884"/>
                    </a:cubicBezTo>
                    <a:cubicBezTo>
                      <a:pt x="184263" y="4955"/>
                      <a:pt x="175674" y="991"/>
                      <a:pt x="165103" y="991"/>
                    </a:cubicBezTo>
                    <a:cubicBezTo>
                      <a:pt x="120837" y="-330"/>
                      <a:pt x="75909" y="-330"/>
                      <a:pt x="31643" y="991"/>
                    </a:cubicBezTo>
                    <a:cubicBezTo>
                      <a:pt x="10501" y="1652"/>
                      <a:pt x="1912" y="14205"/>
                      <a:pt x="1251" y="34026"/>
                    </a:cubicBezTo>
                    <a:cubicBezTo>
                      <a:pt x="-71" y="89524"/>
                      <a:pt x="-731" y="144362"/>
                      <a:pt x="1251" y="199860"/>
                    </a:cubicBezTo>
                    <a:cubicBezTo>
                      <a:pt x="2572" y="227609"/>
                      <a:pt x="8519" y="233555"/>
                      <a:pt x="37589" y="234877"/>
                    </a:cubicBezTo>
                    <a:cubicBezTo>
                      <a:pt x="78552" y="236859"/>
                      <a:pt x="119515" y="236198"/>
                      <a:pt x="160478" y="234877"/>
                    </a:cubicBezTo>
                    <a:cubicBezTo>
                      <a:pt x="172371" y="234877"/>
                      <a:pt x="182942" y="230913"/>
                      <a:pt x="192192" y="222984"/>
                    </a:cubicBezTo>
                    <a:cubicBezTo>
                      <a:pt x="241083" y="222984"/>
                      <a:pt x="290635" y="222323"/>
                      <a:pt x="339526" y="223645"/>
                    </a:cubicBezTo>
                    <a:cubicBezTo>
                      <a:pt x="357365" y="224306"/>
                      <a:pt x="365954" y="219681"/>
                      <a:pt x="363972" y="199860"/>
                    </a:cubicBezTo>
                    <a:cubicBezTo>
                      <a:pt x="362650" y="184003"/>
                      <a:pt x="364632" y="167486"/>
                      <a:pt x="363311" y="151629"/>
                    </a:cubicBezTo>
                    <a:cubicBezTo>
                      <a:pt x="361990" y="133791"/>
                      <a:pt x="367275" y="126523"/>
                      <a:pt x="386435" y="126523"/>
                    </a:cubicBezTo>
                    <a:cubicBezTo>
                      <a:pt x="658641" y="127184"/>
                      <a:pt x="930847" y="127184"/>
                      <a:pt x="1203053" y="126523"/>
                    </a:cubicBezTo>
                    <a:cubicBezTo>
                      <a:pt x="1218249" y="126523"/>
                      <a:pt x="1224195" y="131808"/>
                      <a:pt x="1230802" y="145022"/>
                    </a:cubicBezTo>
                    <a:cubicBezTo>
                      <a:pt x="1250623" y="187968"/>
                      <a:pt x="1292907" y="206467"/>
                      <a:pt x="1339817" y="196556"/>
                    </a:cubicBezTo>
                    <a:cubicBezTo>
                      <a:pt x="1379458" y="187968"/>
                      <a:pt x="1397957" y="158897"/>
                      <a:pt x="1411832" y="124541"/>
                    </a:cubicBezTo>
                    <a:cubicBezTo>
                      <a:pt x="1411832" y="108684"/>
                      <a:pt x="1411832" y="92167"/>
                      <a:pt x="1411832" y="76310"/>
                    </a:cubicBezTo>
                    <a:cubicBezTo>
                      <a:pt x="1411171" y="74989"/>
                      <a:pt x="1409189" y="74328"/>
                      <a:pt x="1409189" y="73007"/>
                    </a:cubicBezTo>
                    <a:close/>
                  </a:path>
                </a:pathLst>
              </a:custGeom>
              <a:grpFill/>
              <a:ln w="6599" cap="flat">
                <a:noFill/>
                <a:prstDash val="solid"/>
                <a:miter/>
              </a:ln>
            </p:spPr>
            <p:txBody>
              <a:bodyPr rtlCol="0" anchor="ctr"/>
              <a:lstStyle/>
              <a:p>
                <a:endParaRPr lang="en-US"/>
              </a:p>
            </p:txBody>
          </p:sp>
          <p:sp>
            <p:nvSpPr>
              <p:cNvPr id="90" name="Freeform: Shape 89"/>
              <p:cNvSpPr/>
              <p:nvPr userDrawn="1"/>
            </p:nvSpPr>
            <p:spPr>
              <a:xfrm rot="16200000" flipH="1">
                <a:off x="1066573" y="3025173"/>
                <a:ext cx="121315" cy="944002"/>
              </a:xfrm>
              <a:custGeom>
                <a:avLst/>
                <a:gdLst>
                  <a:gd name="connsiteX0" fmla="*/ 85722 w 222690"/>
                  <a:gd name="connsiteY0" fmla="*/ 193430 h 1732846"/>
                  <a:gd name="connsiteX1" fmla="*/ 104882 w 222690"/>
                  <a:gd name="connsiteY1" fmla="*/ 219858 h 1732846"/>
                  <a:gd name="connsiteX2" fmla="*/ 104882 w 222690"/>
                  <a:gd name="connsiteY2" fmla="*/ 860070 h 1732846"/>
                  <a:gd name="connsiteX3" fmla="*/ 105543 w 222690"/>
                  <a:gd name="connsiteY3" fmla="*/ 1355591 h 1732846"/>
                  <a:gd name="connsiteX4" fmla="*/ 80437 w 222690"/>
                  <a:gd name="connsiteY4" fmla="*/ 1382018 h 1732846"/>
                  <a:gd name="connsiteX5" fmla="*/ 13706 w 222690"/>
                  <a:gd name="connsiteY5" fmla="*/ 1384000 h 1732846"/>
                  <a:gd name="connsiteX6" fmla="*/ 14367 w 222690"/>
                  <a:gd name="connsiteY6" fmla="*/ 1416374 h 1732846"/>
                  <a:gd name="connsiteX7" fmla="*/ 8421 w 222690"/>
                  <a:gd name="connsiteY7" fmla="*/ 1685937 h 1732846"/>
                  <a:gd name="connsiteX8" fmla="*/ 56652 w 222690"/>
                  <a:gd name="connsiteY8" fmla="*/ 1732847 h 1732846"/>
                  <a:gd name="connsiteX9" fmla="*/ 174255 w 222690"/>
                  <a:gd name="connsiteY9" fmla="*/ 1732847 h 1732846"/>
                  <a:gd name="connsiteX10" fmla="*/ 222486 w 222690"/>
                  <a:gd name="connsiteY10" fmla="*/ 1683295 h 1732846"/>
                  <a:gd name="connsiteX11" fmla="*/ 217200 w 222690"/>
                  <a:gd name="connsiteY11" fmla="*/ 1384661 h 1732846"/>
                  <a:gd name="connsiteX12" fmla="*/ 196058 w 222690"/>
                  <a:gd name="connsiteY12" fmla="*/ 1382018 h 1732846"/>
                  <a:gd name="connsiteX13" fmla="*/ 158398 w 222690"/>
                  <a:gd name="connsiteY13" fmla="*/ 1343037 h 1732846"/>
                  <a:gd name="connsiteX14" fmla="*/ 158398 w 222690"/>
                  <a:gd name="connsiteY14" fmla="*/ 215233 h 1732846"/>
                  <a:gd name="connsiteX15" fmla="*/ 174916 w 222690"/>
                  <a:gd name="connsiteY15" fmla="*/ 147843 h 1732846"/>
                  <a:gd name="connsiteX16" fmla="*/ 161041 w 222690"/>
                  <a:gd name="connsiteY16" fmla="*/ 26275 h 1732846"/>
                  <a:gd name="connsiteX17" fmla="*/ 48723 w 222690"/>
                  <a:gd name="connsiteY17" fmla="*/ 9758 h 1732846"/>
                  <a:gd name="connsiteX18" fmla="*/ 1814 w 222690"/>
                  <a:gd name="connsiteY18" fmla="*/ 117451 h 1732846"/>
                  <a:gd name="connsiteX19" fmla="*/ 85722 w 222690"/>
                  <a:gd name="connsiteY19" fmla="*/ 193430 h 173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690" h="1732846">
                    <a:moveTo>
                      <a:pt x="85722" y="193430"/>
                    </a:moveTo>
                    <a:cubicBezTo>
                      <a:pt x="107525" y="194752"/>
                      <a:pt x="104882" y="205984"/>
                      <a:pt x="104882" y="219858"/>
                    </a:cubicBezTo>
                    <a:cubicBezTo>
                      <a:pt x="104882" y="433262"/>
                      <a:pt x="104882" y="646666"/>
                      <a:pt x="104882" y="860070"/>
                    </a:cubicBezTo>
                    <a:cubicBezTo>
                      <a:pt x="104882" y="1025244"/>
                      <a:pt x="104882" y="1190417"/>
                      <a:pt x="105543" y="1355591"/>
                    </a:cubicBezTo>
                    <a:cubicBezTo>
                      <a:pt x="105543" y="1374751"/>
                      <a:pt x="101579" y="1382679"/>
                      <a:pt x="80437" y="1382018"/>
                    </a:cubicBezTo>
                    <a:cubicBezTo>
                      <a:pt x="58634" y="1381358"/>
                      <a:pt x="36170" y="1378715"/>
                      <a:pt x="13706" y="1384000"/>
                    </a:cubicBezTo>
                    <a:cubicBezTo>
                      <a:pt x="13706" y="1394571"/>
                      <a:pt x="14367" y="1405143"/>
                      <a:pt x="14367" y="1416374"/>
                    </a:cubicBezTo>
                    <a:cubicBezTo>
                      <a:pt x="18331" y="1506229"/>
                      <a:pt x="6439" y="1596083"/>
                      <a:pt x="8421" y="1685937"/>
                    </a:cubicBezTo>
                    <a:cubicBezTo>
                      <a:pt x="9742" y="1732847"/>
                      <a:pt x="8421" y="1732847"/>
                      <a:pt x="56652" y="1732847"/>
                    </a:cubicBezTo>
                    <a:cubicBezTo>
                      <a:pt x="95633" y="1732847"/>
                      <a:pt x="135274" y="1732847"/>
                      <a:pt x="174255" y="1732847"/>
                    </a:cubicBezTo>
                    <a:cubicBezTo>
                      <a:pt x="221825" y="1732847"/>
                      <a:pt x="221164" y="1732847"/>
                      <a:pt x="222486" y="1683295"/>
                    </a:cubicBezTo>
                    <a:cubicBezTo>
                      <a:pt x="224468" y="1583530"/>
                      <a:pt x="211254" y="1484426"/>
                      <a:pt x="217200" y="1384661"/>
                    </a:cubicBezTo>
                    <a:cubicBezTo>
                      <a:pt x="209933" y="1384000"/>
                      <a:pt x="203326" y="1382018"/>
                      <a:pt x="196058" y="1382018"/>
                    </a:cubicBezTo>
                    <a:cubicBezTo>
                      <a:pt x="158398" y="1381358"/>
                      <a:pt x="158398" y="1381358"/>
                      <a:pt x="158398" y="1343037"/>
                    </a:cubicBezTo>
                    <a:cubicBezTo>
                      <a:pt x="158398" y="967103"/>
                      <a:pt x="158398" y="591168"/>
                      <a:pt x="158398" y="215233"/>
                    </a:cubicBezTo>
                    <a:cubicBezTo>
                      <a:pt x="158398" y="190788"/>
                      <a:pt x="160380" y="169645"/>
                      <a:pt x="174916" y="147843"/>
                    </a:cubicBezTo>
                    <a:cubicBezTo>
                      <a:pt x="199362" y="110844"/>
                      <a:pt x="190772" y="56667"/>
                      <a:pt x="161041" y="26275"/>
                    </a:cubicBezTo>
                    <a:cubicBezTo>
                      <a:pt x="133953" y="-814"/>
                      <a:pt x="84401" y="-8081"/>
                      <a:pt x="48723" y="9758"/>
                    </a:cubicBezTo>
                    <a:cubicBezTo>
                      <a:pt x="12385" y="28918"/>
                      <a:pt x="-6114" y="71202"/>
                      <a:pt x="1814" y="117451"/>
                    </a:cubicBezTo>
                    <a:cubicBezTo>
                      <a:pt x="9742" y="161717"/>
                      <a:pt x="39474" y="190127"/>
                      <a:pt x="85722" y="193430"/>
                    </a:cubicBezTo>
                    <a:close/>
                  </a:path>
                </a:pathLst>
              </a:custGeom>
              <a:grpFill/>
              <a:ln w="6599" cap="flat">
                <a:noFill/>
                <a:prstDash val="solid"/>
                <a:miter/>
              </a:ln>
            </p:spPr>
            <p:txBody>
              <a:bodyPr rtlCol="0" anchor="ctr"/>
              <a:lstStyle/>
              <a:p>
                <a:endParaRPr lang="en-US"/>
              </a:p>
            </p:txBody>
          </p:sp>
          <p:sp>
            <p:nvSpPr>
              <p:cNvPr id="91" name="Freeform: Shape 90"/>
              <p:cNvSpPr/>
              <p:nvPr userDrawn="1"/>
            </p:nvSpPr>
            <p:spPr>
              <a:xfrm rot="5400000" flipH="1" flipV="1">
                <a:off x="1069293" y="4830746"/>
                <a:ext cx="748053" cy="311825"/>
              </a:xfrm>
              <a:custGeom>
                <a:avLst/>
                <a:gdLst>
                  <a:gd name="connsiteX0" fmla="*/ 99133 w 1373154"/>
                  <a:gd name="connsiteY0" fmla="*/ 196463 h 572397"/>
                  <a:gd name="connsiteX1" fmla="*/ 185023 w 1373154"/>
                  <a:gd name="connsiteY1" fmla="*/ 121805 h 572397"/>
                  <a:gd name="connsiteX2" fmla="*/ 216075 w 1373154"/>
                  <a:gd name="connsiteY2" fmla="*/ 100002 h 572397"/>
                  <a:gd name="connsiteX3" fmla="*/ 1238829 w 1373154"/>
                  <a:gd name="connsiteY3" fmla="*/ 100002 h 572397"/>
                  <a:gd name="connsiteX4" fmla="*/ 1265257 w 1373154"/>
                  <a:gd name="connsiteY4" fmla="*/ 101984 h 572397"/>
                  <a:gd name="connsiteX5" fmla="*/ 1264596 w 1373154"/>
                  <a:gd name="connsiteY5" fmla="*/ 200428 h 572397"/>
                  <a:gd name="connsiteX6" fmla="*/ 1243454 w 1373154"/>
                  <a:gd name="connsiteY6" fmla="*/ 221570 h 572397"/>
                  <a:gd name="connsiteX7" fmla="*/ 1164171 w 1373154"/>
                  <a:gd name="connsiteY7" fmla="*/ 223552 h 572397"/>
                  <a:gd name="connsiteX8" fmla="*/ 1164831 w 1373154"/>
                  <a:gd name="connsiteY8" fmla="*/ 258568 h 572397"/>
                  <a:gd name="connsiteX9" fmla="*/ 1158885 w 1373154"/>
                  <a:gd name="connsiteY9" fmla="*/ 525489 h 572397"/>
                  <a:gd name="connsiteX10" fmla="*/ 1207116 w 1373154"/>
                  <a:gd name="connsiteY10" fmla="*/ 572398 h 572397"/>
                  <a:gd name="connsiteX11" fmla="*/ 1324719 w 1373154"/>
                  <a:gd name="connsiteY11" fmla="*/ 572398 h 572397"/>
                  <a:gd name="connsiteX12" fmla="*/ 1372950 w 1373154"/>
                  <a:gd name="connsiteY12" fmla="*/ 522846 h 572397"/>
                  <a:gd name="connsiteX13" fmla="*/ 1367665 w 1373154"/>
                  <a:gd name="connsiteY13" fmla="*/ 224212 h 572397"/>
                  <a:gd name="connsiteX14" fmla="*/ 1335291 w 1373154"/>
                  <a:gd name="connsiteY14" fmla="*/ 185892 h 572397"/>
                  <a:gd name="connsiteX15" fmla="*/ 1335291 w 1373154"/>
                  <a:gd name="connsiteY15" fmla="*/ 53093 h 572397"/>
                  <a:gd name="connsiteX16" fmla="*/ 1306881 w 1373154"/>
                  <a:gd name="connsiteY16" fmla="*/ 27326 h 572397"/>
                  <a:gd name="connsiteX17" fmla="*/ 192951 w 1373154"/>
                  <a:gd name="connsiteY17" fmla="*/ 27986 h 572397"/>
                  <a:gd name="connsiteX18" fmla="*/ 143399 w 1373154"/>
                  <a:gd name="connsiteY18" fmla="*/ 14112 h 572397"/>
                  <a:gd name="connsiteX19" fmla="*/ 31081 w 1373154"/>
                  <a:gd name="connsiteY19" fmla="*/ 23362 h 572397"/>
                  <a:gd name="connsiteX20" fmla="*/ 7957 w 1373154"/>
                  <a:gd name="connsiteY20" fmla="*/ 139644 h 572397"/>
                  <a:gd name="connsiteX21" fmla="*/ 99133 w 1373154"/>
                  <a:gd name="connsiteY21" fmla="*/ 196463 h 57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3154" h="572397">
                    <a:moveTo>
                      <a:pt x="99133" y="196463"/>
                    </a:moveTo>
                    <a:cubicBezTo>
                      <a:pt x="144060" y="193160"/>
                      <a:pt x="175773" y="168053"/>
                      <a:pt x="185023" y="121805"/>
                    </a:cubicBezTo>
                    <a:cubicBezTo>
                      <a:pt x="188987" y="100663"/>
                      <a:pt x="199558" y="100002"/>
                      <a:pt x="216075" y="100002"/>
                    </a:cubicBezTo>
                    <a:cubicBezTo>
                      <a:pt x="556993" y="100002"/>
                      <a:pt x="897911" y="100002"/>
                      <a:pt x="1238829" y="100002"/>
                    </a:cubicBezTo>
                    <a:cubicBezTo>
                      <a:pt x="1247418" y="100002"/>
                      <a:pt x="1256668" y="101323"/>
                      <a:pt x="1265257" y="101984"/>
                    </a:cubicBezTo>
                    <a:cubicBezTo>
                      <a:pt x="1265257" y="135019"/>
                      <a:pt x="1263936" y="167393"/>
                      <a:pt x="1264596" y="200428"/>
                    </a:cubicBezTo>
                    <a:cubicBezTo>
                      <a:pt x="1265257" y="216945"/>
                      <a:pt x="1259311" y="221570"/>
                      <a:pt x="1243454" y="221570"/>
                    </a:cubicBezTo>
                    <a:cubicBezTo>
                      <a:pt x="1217026" y="221570"/>
                      <a:pt x="1190599" y="218266"/>
                      <a:pt x="1164171" y="223552"/>
                    </a:cubicBezTo>
                    <a:cubicBezTo>
                      <a:pt x="1164171" y="235444"/>
                      <a:pt x="1164171" y="246676"/>
                      <a:pt x="1164831" y="258568"/>
                    </a:cubicBezTo>
                    <a:cubicBezTo>
                      <a:pt x="1168796" y="347762"/>
                      <a:pt x="1156903" y="436295"/>
                      <a:pt x="1158885" y="525489"/>
                    </a:cubicBezTo>
                    <a:cubicBezTo>
                      <a:pt x="1160207" y="571737"/>
                      <a:pt x="1158885" y="572398"/>
                      <a:pt x="1207116" y="572398"/>
                    </a:cubicBezTo>
                    <a:cubicBezTo>
                      <a:pt x="1246097" y="572398"/>
                      <a:pt x="1285739" y="572398"/>
                      <a:pt x="1324719" y="572398"/>
                    </a:cubicBezTo>
                    <a:cubicBezTo>
                      <a:pt x="1372950" y="572398"/>
                      <a:pt x="1372289" y="572398"/>
                      <a:pt x="1372950" y="522846"/>
                    </a:cubicBezTo>
                    <a:cubicBezTo>
                      <a:pt x="1374932" y="423081"/>
                      <a:pt x="1361718" y="323977"/>
                      <a:pt x="1367665" y="224212"/>
                    </a:cubicBezTo>
                    <a:cubicBezTo>
                      <a:pt x="1340576" y="224873"/>
                      <a:pt x="1333969" y="212320"/>
                      <a:pt x="1335291" y="185892"/>
                    </a:cubicBezTo>
                    <a:cubicBezTo>
                      <a:pt x="1337933" y="141626"/>
                      <a:pt x="1335291" y="97359"/>
                      <a:pt x="1335291" y="53093"/>
                    </a:cubicBezTo>
                    <a:cubicBezTo>
                      <a:pt x="1342558" y="26004"/>
                      <a:pt x="1325380" y="27326"/>
                      <a:pt x="1306881" y="27326"/>
                    </a:cubicBezTo>
                    <a:cubicBezTo>
                      <a:pt x="935571" y="27326"/>
                      <a:pt x="564261" y="27326"/>
                      <a:pt x="192951" y="27986"/>
                    </a:cubicBezTo>
                    <a:cubicBezTo>
                      <a:pt x="174452" y="27986"/>
                      <a:pt x="159256" y="24683"/>
                      <a:pt x="143399" y="14112"/>
                    </a:cubicBezTo>
                    <a:cubicBezTo>
                      <a:pt x="109043" y="-8352"/>
                      <a:pt x="60812" y="-3066"/>
                      <a:pt x="31081" y="23362"/>
                    </a:cubicBezTo>
                    <a:cubicBezTo>
                      <a:pt x="1350" y="50450"/>
                      <a:pt x="-8560" y="100002"/>
                      <a:pt x="7957" y="139644"/>
                    </a:cubicBezTo>
                    <a:cubicBezTo>
                      <a:pt x="22492" y="177303"/>
                      <a:pt x="58170" y="199767"/>
                      <a:pt x="99133" y="196463"/>
                    </a:cubicBezTo>
                    <a:close/>
                  </a:path>
                </a:pathLst>
              </a:custGeom>
              <a:grpFill/>
              <a:ln w="6599" cap="flat">
                <a:noFill/>
                <a:prstDash val="solid"/>
                <a:miter/>
              </a:ln>
            </p:spPr>
            <p:txBody>
              <a:bodyPr rtlCol="0" anchor="ctr"/>
              <a:lstStyle/>
              <a:p>
                <a:endParaRPr lang="en-US"/>
              </a:p>
            </p:txBody>
          </p:sp>
        </p:grpSp>
        <p:grpSp>
          <p:nvGrpSpPr>
            <p:cNvPr id="99" name="Group 98"/>
            <p:cNvGrpSpPr/>
            <p:nvPr userDrawn="1"/>
          </p:nvGrpSpPr>
          <p:grpSpPr>
            <a:xfrm>
              <a:off x="4782728" y="2208743"/>
              <a:ext cx="1206268" cy="3147897"/>
              <a:chOff x="4889732" y="2208743"/>
              <a:chExt cx="1206268" cy="3147897"/>
            </a:xfrm>
            <a:grpFill/>
          </p:grpSpPr>
          <p:sp>
            <p:nvSpPr>
              <p:cNvPr id="55" name="Freeform: Shape 54"/>
              <p:cNvSpPr/>
              <p:nvPr userDrawn="1"/>
            </p:nvSpPr>
            <p:spPr>
              <a:xfrm flipH="1">
                <a:off x="4889732" y="2408235"/>
                <a:ext cx="1206268" cy="720041"/>
              </a:xfrm>
              <a:custGeom>
                <a:avLst/>
                <a:gdLst>
                  <a:gd name="connsiteX0" fmla="*/ 1864067 w 2214270"/>
                  <a:gd name="connsiteY0" fmla="*/ 1293985 h 1321734"/>
                  <a:gd name="connsiteX1" fmla="*/ 1891816 w 2214270"/>
                  <a:gd name="connsiteY1" fmla="*/ 1319752 h 1321734"/>
                  <a:gd name="connsiteX2" fmla="*/ 2041794 w 2214270"/>
                  <a:gd name="connsiteY2" fmla="*/ 1321734 h 1321734"/>
                  <a:gd name="connsiteX3" fmla="*/ 2185825 w 2214270"/>
                  <a:gd name="connsiteY3" fmla="*/ 1321074 h 1321734"/>
                  <a:gd name="connsiteX4" fmla="*/ 2214235 w 2214270"/>
                  <a:gd name="connsiteY4" fmla="*/ 1292663 h 1321734"/>
                  <a:gd name="connsiteX5" fmla="*/ 2214235 w 2214270"/>
                  <a:gd name="connsiteY5" fmla="*/ 1135418 h 1321734"/>
                  <a:gd name="connsiteX6" fmla="*/ 2185825 w 2214270"/>
                  <a:gd name="connsiteY6" fmla="*/ 1107009 h 1321734"/>
                  <a:gd name="connsiteX7" fmla="*/ 2041794 w 2214270"/>
                  <a:gd name="connsiteY7" fmla="*/ 1106348 h 1321734"/>
                  <a:gd name="connsiteX8" fmla="*/ 1908334 w 2214270"/>
                  <a:gd name="connsiteY8" fmla="*/ 1108330 h 1321734"/>
                  <a:gd name="connsiteX9" fmla="*/ 1866049 w 2214270"/>
                  <a:gd name="connsiteY9" fmla="*/ 1150614 h 1321734"/>
                  <a:gd name="connsiteX10" fmla="*/ 1834336 w 2214270"/>
                  <a:gd name="connsiteY10" fmla="*/ 1183649 h 1321734"/>
                  <a:gd name="connsiteX11" fmla="*/ 170710 w 2214270"/>
                  <a:gd name="connsiteY11" fmla="*/ 1183649 h 1321734"/>
                  <a:gd name="connsiteX12" fmla="*/ 139657 w 2214270"/>
                  <a:gd name="connsiteY12" fmla="*/ 1153257 h 1321734"/>
                  <a:gd name="connsiteX13" fmla="*/ 139657 w 2214270"/>
                  <a:gd name="connsiteY13" fmla="*/ 213090 h 1321734"/>
                  <a:gd name="connsiteX14" fmla="*/ 157496 w 2214270"/>
                  <a:gd name="connsiteY14" fmla="*/ 172127 h 1321734"/>
                  <a:gd name="connsiteX15" fmla="*/ 179959 w 2214270"/>
                  <a:gd name="connsiteY15" fmla="*/ 53863 h 1321734"/>
                  <a:gd name="connsiteX16" fmla="*/ 86801 w 2214270"/>
                  <a:gd name="connsiteY16" fmla="*/ 347 h 1321734"/>
                  <a:gd name="connsiteX17" fmla="*/ 3554 w 2214270"/>
                  <a:gd name="connsiteY17" fmla="*/ 71702 h 1321734"/>
                  <a:gd name="connsiteX18" fmla="*/ 44517 w 2214270"/>
                  <a:gd name="connsiteY18" fmla="*/ 181377 h 1321734"/>
                  <a:gd name="connsiteX19" fmla="*/ 66981 w 2214270"/>
                  <a:gd name="connsiteY19" fmla="*/ 223661 h 1321734"/>
                  <a:gd name="connsiteX20" fmla="*/ 66320 w 2214270"/>
                  <a:gd name="connsiteY20" fmla="*/ 1222630 h 1321734"/>
                  <a:gd name="connsiteX21" fmla="*/ 100676 w 2214270"/>
                  <a:gd name="connsiteY21" fmla="*/ 1256325 h 1321734"/>
                  <a:gd name="connsiteX22" fmla="*/ 1825747 w 2214270"/>
                  <a:gd name="connsiteY22" fmla="*/ 1255665 h 1321734"/>
                  <a:gd name="connsiteX23" fmla="*/ 1864067 w 2214270"/>
                  <a:gd name="connsiteY23" fmla="*/ 1293985 h 132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14270" h="1321734">
                    <a:moveTo>
                      <a:pt x="1864067" y="1293985"/>
                    </a:moveTo>
                    <a:cubicBezTo>
                      <a:pt x="1862746" y="1317109"/>
                      <a:pt x="1872656" y="1319752"/>
                      <a:pt x="1891816" y="1319752"/>
                    </a:cubicBezTo>
                    <a:cubicBezTo>
                      <a:pt x="1942029" y="1319752"/>
                      <a:pt x="1991581" y="1316449"/>
                      <a:pt x="2041794" y="1321734"/>
                    </a:cubicBezTo>
                    <a:cubicBezTo>
                      <a:pt x="2090024" y="1321734"/>
                      <a:pt x="2137595" y="1320413"/>
                      <a:pt x="2185825" y="1321074"/>
                    </a:cubicBezTo>
                    <a:cubicBezTo>
                      <a:pt x="2206307" y="1321074"/>
                      <a:pt x="2214235" y="1313145"/>
                      <a:pt x="2214235" y="1292663"/>
                    </a:cubicBezTo>
                    <a:cubicBezTo>
                      <a:pt x="2213574" y="1240469"/>
                      <a:pt x="2213574" y="1187613"/>
                      <a:pt x="2214235" y="1135418"/>
                    </a:cubicBezTo>
                    <a:cubicBezTo>
                      <a:pt x="2214896" y="1114276"/>
                      <a:pt x="2206307" y="1107009"/>
                      <a:pt x="2185825" y="1107009"/>
                    </a:cubicBezTo>
                    <a:cubicBezTo>
                      <a:pt x="2137595" y="1107669"/>
                      <a:pt x="2090024" y="1107009"/>
                      <a:pt x="2041794" y="1106348"/>
                    </a:cubicBezTo>
                    <a:cubicBezTo>
                      <a:pt x="1997527" y="1107009"/>
                      <a:pt x="1952600" y="1107669"/>
                      <a:pt x="1908334" y="1108330"/>
                    </a:cubicBezTo>
                    <a:cubicBezTo>
                      <a:pt x="1865389" y="1108330"/>
                      <a:pt x="1864067" y="1108330"/>
                      <a:pt x="1866049" y="1150614"/>
                    </a:cubicBezTo>
                    <a:cubicBezTo>
                      <a:pt x="1867371" y="1175721"/>
                      <a:pt x="1861425" y="1183649"/>
                      <a:pt x="1834336" y="1183649"/>
                    </a:cubicBezTo>
                    <a:cubicBezTo>
                      <a:pt x="1280014" y="1182988"/>
                      <a:pt x="725692" y="1182988"/>
                      <a:pt x="170710" y="1183649"/>
                    </a:cubicBezTo>
                    <a:cubicBezTo>
                      <a:pt x="146925" y="1183649"/>
                      <a:pt x="139657" y="1178364"/>
                      <a:pt x="139657" y="1153257"/>
                    </a:cubicBezTo>
                    <a:cubicBezTo>
                      <a:pt x="140318" y="840089"/>
                      <a:pt x="140318" y="526259"/>
                      <a:pt x="139657" y="213090"/>
                    </a:cubicBezTo>
                    <a:cubicBezTo>
                      <a:pt x="139657" y="195912"/>
                      <a:pt x="142960" y="184020"/>
                      <a:pt x="157496" y="172127"/>
                    </a:cubicBezTo>
                    <a:cubicBezTo>
                      <a:pt x="189870" y="145699"/>
                      <a:pt x="198459" y="94826"/>
                      <a:pt x="179959" y="53863"/>
                    </a:cubicBezTo>
                    <a:cubicBezTo>
                      <a:pt x="163442" y="17525"/>
                      <a:pt x="128425" y="-2957"/>
                      <a:pt x="86801" y="347"/>
                    </a:cubicBezTo>
                    <a:cubicBezTo>
                      <a:pt x="43856" y="3650"/>
                      <a:pt x="14786" y="28757"/>
                      <a:pt x="3554" y="71702"/>
                    </a:cubicBezTo>
                    <a:cubicBezTo>
                      <a:pt x="-7678" y="114647"/>
                      <a:pt x="8179" y="162217"/>
                      <a:pt x="44517" y="181377"/>
                    </a:cubicBezTo>
                    <a:cubicBezTo>
                      <a:pt x="64338" y="191948"/>
                      <a:pt x="66981" y="204501"/>
                      <a:pt x="66981" y="223661"/>
                    </a:cubicBezTo>
                    <a:cubicBezTo>
                      <a:pt x="66320" y="556651"/>
                      <a:pt x="66981" y="889641"/>
                      <a:pt x="66320" y="1222630"/>
                    </a:cubicBezTo>
                    <a:cubicBezTo>
                      <a:pt x="66320" y="1250379"/>
                      <a:pt x="73588" y="1256325"/>
                      <a:pt x="100676" y="1256325"/>
                    </a:cubicBezTo>
                    <a:cubicBezTo>
                      <a:pt x="675479" y="1255665"/>
                      <a:pt x="1250944" y="1255665"/>
                      <a:pt x="1825747" y="1255665"/>
                    </a:cubicBezTo>
                    <a:cubicBezTo>
                      <a:pt x="1864067" y="1256325"/>
                      <a:pt x="1866049" y="1256325"/>
                      <a:pt x="1864067" y="1293985"/>
                    </a:cubicBezTo>
                    <a:close/>
                  </a:path>
                </a:pathLst>
              </a:custGeom>
              <a:grpFill/>
              <a:ln w="6599" cap="flat">
                <a:noFill/>
                <a:prstDash val="solid"/>
                <a:miter/>
              </a:ln>
            </p:spPr>
            <p:txBody>
              <a:bodyPr rtlCol="0" anchor="ctr"/>
              <a:lstStyle/>
              <a:p>
                <a:endParaRPr lang="en-US"/>
              </a:p>
            </p:txBody>
          </p:sp>
          <p:sp>
            <p:nvSpPr>
              <p:cNvPr id="61" name="Freeform: Shape 60"/>
              <p:cNvSpPr/>
              <p:nvPr userDrawn="1"/>
            </p:nvSpPr>
            <p:spPr>
              <a:xfrm flipH="1">
                <a:off x="4889732" y="3803842"/>
                <a:ext cx="862897" cy="590574"/>
              </a:xfrm>
              <a:custGeom>
                <a:avLst/>
                <a:gdLst>
                  <a:gd name="connsiteX0" fmla="*/ 162118 w 1583966"/>
                  <a:gd name="connsiteY0" fmla="*/ 885330 h 1084079"/>
                  <a:gd name="connsiteX1" fmla="*/ 162118 w 1583966"/>
                  <a:gd name="connsiteY1" fmla="*/ 156584 h 1084079"/>
                  <a:gd name="connsiteX2" fmla="*/ 154851 w 1583966"/>
                  <a:gd name="connsiteY2" fmla="*/ 110336 h 1084079"/>
                  <a:gd name="connsiteX3" fmla="*/ 166083 w 1583966"/>
                  <a:gd name="connsiteY3" fmla="*/ 108354 h 1084079"/>
                  <a:gd name="connsiteX4" fmla="*/ 1213282 w 1583966"/>
                  <a:gd name="connsiteY4" fmla="*/ 107693 h 1084079"/>
                  <a:gd name="connsiteX5" fmla="*/ 1235085 w 1583966"/>
                  <a:gd name="connsiteY5" fmla="*/ 130817 h 1084079"/>
                  <a:gd name="connsiteX6" fmla="*/ 1234424 w 1583966"/>
                  <a:gd name="connsiteY6" fmla="*/ 189619 h 1084079"/>
                  <a:gd name="connsiteX7" fmla="*/ 1255566 w 1583966"/>
                  <a:gd name="connsiteY7" fmla="*/ 210761 h 1084079"/>
                  <a:gd name="connsiteX8" fmla="*/ 1410829 w 1583966"/>
                  <a:gd name="connsiteY8" fmla="*/ 211422 h 1084079"/>
                  <a:gd name="connsiteX9" fmla="*/ 1555521 w 1583966"/>
                  <a:gd name="connsiteY9" fmla="*/ 210761 h 1084079"/>
                  <a:gd name="connsiteX10" fmla="*/ 1583931 w 1583966"/>
                  <a:gd name="connsiteY10" fmla="*/ 182351 h 1084079"/>
                  <a:gd name="connsiteX11" fmla="*/ 1583931 w 1583966"/>
                  <a:gd name="connsiteY11" fmla="*/ 29731 h 1084079"/>
                  <a:gd name="connsiteX12" fmla="*/ 1552878 w 1583966"/>
                  <a:gd name="connsiteY12" fmla="*/ 661 h 1084079"/>
                  <a:gd name="connsiteX13" fmla="*/ 1405544 w 1583966"/>
                  <a:gd name="connsiteY13" fmla="*/ 661 h 1084079"/>
                  <a:gd name="connsiteX14" fmla="*/ 1255566 w 1583966"/>
                  <a:gd name="connsiteY14" fmla="*/ 0 h 1084079"/>
                  <a:gd name="connsiteX15" fmla="*/ 1234424 w 1583966"/>
                  <a:gd name="connsiteY15" fmla="*/ 20481 h 1084079"/>
                  <a:gd name="connsiteX16" fmla="*/ 1200729 w 1583966"/>
                  <a:gd name="connsiteY16" fmla="*/ 53516 h 1084079"/>
                  <a:gd name="connsiteX17" fmla="*/ 158815 w 1583966"/>
                  <a:gd name="connsiteY17" fmla="*/ 52855 h 1084079"/>
                  <a:gd name="connsiteX18" fmla="*/ 89442 w 1583966"/>
                  <a:gd name="connsiteY18" fmla="*/ 122228 h 1084079"/>
                  <a:gd name="connsiteX19" fmla="*/ 89442 w 1583966"/>
                  <a:gd name="connsiteY19" fmla="*/ 861544 h 1084079"/>
                  <a:gd name="connsiteX20" fmla="*/ 66318 w 1583966"/>
                  <a:gd name="connsiteY20" fmla="*/ 893918 h 1084079"/>
                  <a:gd name="connsiteX21" fmla="*/ 17427 w 1583966"/>
                  <a:gd name="connsiteY21" fmla="*/ 928935 h 1084079"/>
                  <a:gd name="connsiteX22" fmla="*/ 31301 w 1583966"/>
                  <a:gd name="connsiteY22" fmla="*/ 1061074 h 1084079"/>
                  <a:gd name="connsiteX23" fmla="*/ 155512 w 1583966"/>
                  <a:gd name="connsiteY23" fmla="*/ 1064377 h 1084079"/>
                  <a:gd name="connsiteX24" fmla="*/ 175993 w 1583966"/>
                  <a:gd name="connsiteY24" fmla="*/ 932900 h 1084079"/>
                  <a:gd name="connsiteX25" fmla="*/ 162118 w 1583966"/>
                  <a:gd name="connsiteY25" fmla="*/ 885330 h 108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83966" h="1084079">
                    <a:moveTo>
                      <a:pt x="162118" y="885330"/>
                    </a:moveTo>
                    <a:cubicBezTo>
                      <a:pt x="162118" y="642194"/>
                      <a:pt x="162118" y="399720"/>
                      <a:pt x="162118" y="156584"/>
                    </a:cubicBezTo>
                    <a:cubicBezTo>
                      <a:pt x="162118" y="141388"/>
                      <a:pt x="163440" y="125532"/>
                      <a:pt x="154851" y="110336"/>
                    </a:cubicBezTo>
                    <a:cubicBezTo>
                      <a:pt x="160797" y="109675"/>
                      <a:pt x="163440" y="108354"/>
                      <a:pt x="166083" y="108354"/>
                    </a:cubicBezTo>
                    <a:cubicBezTo>
                      <a:pt x="514929" y="108354"/>
                      <a:pt x="864436" y="108354"/>
                      <a:pt x="1213282" y="107693"/>
                    </a:cubicBezTo>
                    <a:cubicBezTo>
                      <a:pt x="1231782" y="107693"/>
                      <a:pt x="1235746" y="114960"/>
                      <a:pt x="1235085" y="130817"/>
                    </a:cubicBezTo>
                    <a:cubicBezTo>
                      <a:pt x="1233764" y="150638"/>
                      <a:pt x="1235746" y="170459"/>
                      <a:pt x="1234424" y="189619"/>
                    </a:cubicBezTo>
                    <a:cubicBezTo>
                      <a:pt x="1233103" y="206137"/>
                      <a:pt x="1238388" y="211422"/>
                      <a:pt x="1255566" y="210761"/>
                    </a:cubicBezTo>
                    <a:cubicBezTo>
                      <a:pt x="1307101" y="210101"/>
                      <a:pt x="1359295" y="210761"/>
                      <a:pt x="1410829" y="211422"/>
                    </a:cubicBezTo>
                    <a:cubicBezTo>
                      <a:pt x="1459060" y="211422"/>
                      <a:pt x="1507291" y="210101"/>
                      <a:pt x="1555521" y="210761"/>
                    </a:cubicBezTo>
                    <a:cubicBezTo>
                      <a:pt x="1576003" y="210761"/>
                      <a:pt x="1584592" y="203494"/>
                      <a:pt x="1583931" y="182351"/>
                    </a:cubicBezTo>
                    <a:cubicBezTo>
                      <a:pt x="1583270" y="131478"/>
                      <a:pt x="1582610" y="80605"/>
                      <a:pt x="1583931" y="29731"/>
                    </a:cubicBezTo>
                    <a:cubicBezTo>
                      <a:pt x="1584592" y="6607"/>
                      <a:pt x="1574021" y="661"/>
                      <a:pt x="1552878" y="661"/>
                    </a:cubicBezTo>
                    <a:cubicBezTo>
                      <a:pt x="1503987" y="1321"/>
                      <a:pt x="1454435" y="661"/>
                      <a:pt x="1405544" y="661"/>
                    </a:cubicBezTo>
                    <a:cubicBezTo>
                      <a:pt x="1355331" y="661"/>
                      <a:pt x="1305779" y="661"/>
                      <a:pt x="1255566" y="0"/>
                    </a:cubicBezTo>
                    <a:cubicBezTo>
                      <a:pt x="1239710" y="0"/>
                      <a:pt x="1231121" y="3964"/>
                      <a:pt x="1234424" y="20481"/>
                    </a:cubicBezTo>
                    <a:cubicBezTo>
                      <a:pt x="1240370" y="49552"/>
                      <a:pt x="1225835" y="53516"/>
                      <a:pt x="1200729" y="53516"/>
                    </a:cubicBezTo>
                    <a:cubicBezTo>
                      <a:pt x="853204" y="52855"/>
                      <a:pt x="506340" y="52855"/>
                      <a:pt x="158815" y="52855"/>
                    </a:cubicBezTo>
                    <a:cubicBezTo>
                      <a:pt x="113888" y="52855"/>
                      <a:pt x="89442" y="77301"/>
                      <a:pt x="89442" y="122228"/>
                    </a:cubicBezTo>
                    <a:cubicBezTo>
                      <a:pt x="89442" y="368667"/>
                      <a:pt x="89442" y="615106"/>
                      <a:pt x="89442" y="861544"/>
                    </a:cubicBezTo>
                    <a:cubicBezTo>
                      <a:pt x="89442" y="879383"/>
                      <a:pt x="88121" y="891276"/>
                      <a:pt x="66318" y="893918"/>
                    </a:cubicBezTo>
                    <a:cubicBezTo>
                      <a:pt x="45176" y="896561"/>
                      <a:pt x="29319" y="911096"/>
                      <a:pt x="17427" y="928935"/>
                    </a:cubicBezTo>
                    <a:cubicBezTo>
                      <a:pt x="-10323" y="970559"/>
                      <a:pt x="-4376" y="1029361"/>
                      <a:pt x="31301" y="1061074"/>
                    </a:cubicBezTo>
                    <a:cubicBezTo>
                      <a:pt x="63675" y="1090145"/>
                      <a:pt x="120495" y="1092127"/>
                      <a:pt x="155512" y="1064377"/>
                    </a:cubicBezTo>
                    <a:cubicBezTo>
                      <a:pt x="192510" y="1034646"/>
                      <a:pt x="202421" y="975845"/>
                      <a:pt x="175993" y="932900"/>
                    </a:cubicBezTo>
                    <a:cubicBezTo>
                      <a:pt x="164761" y="919025"/>
                      <a:pt x="162118" y="903168"/>
                      <a:pt x="162118" y="885330"/>
                    </a:cubicBezTo>
                    <a:close/>
                  </a:path>
                </a:pathLst>
              </a:custGeom>
              <a:grpFill/>
              <a:ln w="6599" cap="flat">
                <a:noFill/>
                <a:prstDash val="solid"/>
                <a:miter/>
              </a:ln>
            </p:spPr>
            <p:txBody>
              <a:bodyPr rtlCol="0" anchor="ctr"/>
              <a:lstStyle/>
              <a:p>
                <a:endParaRPr lang="en-US"/>
              </a:p>
            </p:txBody>
          </p:sp>
          <p:sp>
            <p:nvSpPr>
              <p:cNvPr id="64" name="Freeform: Shape 63"/>
              <p:cNvSpPr/>
              <p:nvPr userDrawn="1"/>
            </p:nvSpPr>
            <p:spPr>
              <a:xfrm flipH="1">
                <a:off x="4889732" y="2618015"/>
                <a:ext cx="898091" cy="123739"/>
              </a:xfrm>
              <a:custGeom>
                <a:avLst/>
                <a:gdLst>
                  <a:gd name="connsiteX0" fmla="*/ 66839 w 1648569"/>
                  <a:gd name="connsiteY0" fmla="*/ 192784 h 227140"/>
                  <a:gd name="connsiteX1" fmla="*/ 173872 w 1648569"/>
                  <a:gd name="connsiteY1" fmla="*/ 153142 h 227140"/>
                  <a:gd name="connsiteX2" fmla="*/ 215496 w 1648569"/>
                  <a:gd name="connsiteY2" fmla="*/ 130679 h 227140"/>
                  <a:gd name="connsiteX3" fmla="*/ 1265338 w 1648569"/>
                  <a:gd name="connsiteY3" fmla="*/ 130679 h 227140"/>
                  <a:gd name="connsiteX4" fmla="*/ 1283837 w 1648569"/>
                  <a:gd name="connsiteY4" fmla="*/ 130679 h 227140"/>
                  <a:gd name="connsiteX5" fmla="*/ 1299694 w 1648569"/>
                  <a:gd name="connsiteY5" fmla="*/ 146535 h 227140"/>
                  <a:gd name="connsiteX6" fmla="*/ 1299694 w 1648569"/>
                  <a:gd name="connsiteY6" fmla="*/ 165035 h 227140"/>
                  <a:gd name="connsiteX7" fmla="*/ 1362460 w 1648569"/>
                  <a:gd name="connsiteY7" fmla="*/ 226479 h 227140"/>
                  <a:gd name="connsiteX8" fmla="*/ 1474778 w 1648569"/>
                  <a:gd name="connsiteY8" fmla="*/ 227140 h 227140"/>
                  <a:gd name="connsiteX9" fmla="*/ 1618809 w 1648569"/>
                  <a:gd name="connsiteY9" fmla="*/ 226479 h 227140"/>
                  <a:gd name="connsiteX10" fmla="*/ 1648540 w 1648569"/>
                  <a:gd name="connsiteY10" fmla="*/ 196748 h 227140"/>
                  <a:gd name="connsiteX11" fmla="*/ 1648540 w 1648569"/>
                  <a:gd name="connsiteY11" fmla="*/ 47431 h 227140"/>
                  <a:gd name="connsiteX12" fmla="*/ 1616827 w 1648569"/>
                  <a:gd name="connsiteY12" fmla="*/ 17040 h 227140"/>
                  <a:gd name="connsiteX13" fmla="*/ 1475438 w 1648569"/>
                  <a:gd name="connsiteY13" fmla="*/ 16379 h 227140"/>
                  <a:gd name="connsiteX14" fmla="*/ 1320175 w 1648569"/>
                  <a:gd name="connsiteY14" fmla="*/ 17040 h 227140"/>
                  <a:gd name="connsiteX15" fmla="*/ 1300355 w 1648569"/>
                  <a:gd name="connsiteY15" fmla="*/ 30253 h 227140"/>
                  <a:gd name="connsiteX16" fmla="*/ 1267980 w 1648569"/>
                  <a:gd name="connsiteY16" fmla="*/ 59324 h 227140"/>
                  <a:gd name="connsiteX17" fmla="*/ 212853 w 1648569"/>
                  <a:gd name="connsiteY17" fmla="*/ 59324 h 227140"/>
                  <a:gd name="connsiteX18" fmla="*/ 169908 w 1648569"/>
                  <a:gd name="connsiteY18" fmla="*/ 36860 h 227140"/>
                  <a:gd name="connsiteX19" fmla="*/ 62215 w 1648569"/>
                  <a:gd name="connsiteY19" fmla="*/ 5808 h 227140"/>
                  <a:gd name="connsiteX20" fmla="*/ 109 w 1648569"/>
                  <a:gd name="connsiteY20" fmla="*/ 102269 h 227140"/>
                  <a:gd name="connsiteX21" fmla="*/ 66839 w 1648569"/>
                  <a:gd name="connsiteY21" fmla="*/ 192784 h 22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569" h="227140">
                    <a:moveTo>
                      <a:pt x="66839" y="192784"/>
                    </a:moveTo>
                    <a:cubicBezTo>
                      <a:pt x="109785" y="204676"/>
                      <a:pt x="154712" y="190141"/>
                      <a:pt x="173872" y="153142"/>
                    </a:cubicBezTo>
                    <a:cubicBezTo>
                      <a:pt x="184443" y="133982"/>
                      <a:pt x="196335" y="130679"/>
                      <a:pt x="215496" y="130679"/>
                    </a:cubicBezTo>
                    <a:cubicBezTo>
                      <a:pt x="565663" y="131339"/>
                      <a:pt x="915170" y="130679"/>
                      <a:pt x="1265338" y="130679"/>
                    </a:cubicBezTo>
                    <a:cubicBezTo>
                      <a:pt x="1271284" y="130679"/>
                      <a:pt x="1277891" y="131339"/>
                      <a:pt x="1283837" y="130679"/>
                    </a:cubicBezTo>
                    <a:cubicBezTo>
                      <a:pt x="1295069" y="130018"/>
                      <a:pt x="1300355" y="134643"/>
                      <a:pt x="1299694" y="146535"/>
                    </a:cubicBezTo>
                    <a:cubicBezTo>
                      <a:pt x="1299033" y="152482"/>
                      <a:pt x="1299694" y="159089"/>
                      <a:pt x="1299694" y="165035"/>
                    </a:cubicBezTo>
                    <a:cubicBezTo>
                      <a:pt x="1299694" y="226479"/>
                      <a:pt x="1299694" y="226479"/>
                      <a:pt x="1362460" y="226479"/>
                    </a:cubicBezTo>
                    <a:cubicBezTo>
                      <a:pt x="1400119" y="226479"/>
                      <a:pt x="1437118" y="227140"/>
                      <a:pt x="1474778" y="227140"/>
                    </a:cubicBezTo>
                    <a:cubicBezTo>
                      <a:pt x="1523008" y="226479"/>
                      <a:pt x="1571239" y="225819"/>
                      <a:pt x="1618809" y="226479"/>
                    </a:cubicBezTo>
                    <a:cubicBezTo>
                      <a:pt x="1641272" y="227140"/>
                      <a:pt x="1648540" y="217890"/>
                      <a:pt x="1648540" y="196748"/>
                    </a:cubicBezTo>
                    <a:cubicBezTo>
                      <a:pt x="1647879" y="147196"/>
                      <a:pt x="1647219" y="96983"/>
                      <a:pt x="1648540" y="47431"/>
                    </a:cubicBezTo>
                    <a:cubicBezTo>
                      <a:pt x="1649201" y="22986"/>
                      <a:pt x="1638630" y="17040"/>
                      <a:pt x="1616827" y="17040"/>
                    </a:cubicBezTo>
                    <a:cubicBezTo>
                      <a:pt x="1569918" y="17700"/>
                      <a:pt x="1522348" y="16379"/>
                      <a:pt x="1475438" y="16379"/>
                    </a:cubicBezTo>
                    <a:cubicBezTo>
                      <a:pt x="1423904" y="16379"/>
                      <a:pt x="1371709" y="17040"/>
                      <a:pt x="1320175" y="17040"/>
                    </a:cubicBezTo>
                    <a:cubicBezTo>
                      <a:pt x="1310926" y="17040"/>
                      <a:pt x="1297712" y="13736"/>
                      <a:pt x="1300355" y="30253"/>
                    </a:cubicBezTo>
                    <a:cubicBezTo>
                      <a:pt x="1304979" y="58002"/>
                      <a:pt x="1289123" y="59324"/>
                      <a:pt x="1267980" y="59324"/>
                    </a:cubicBezTo>
                    <a:cubicBezTo>
                      <a:pt x="916492" y="58663"/>
                      <a:pt x="564342" y="58663"/>
                      <a:pt x="212853" y="59324"/>
                    </a:cubicBezTo>
                    <a:cubicBezTo>
                      <a:pt x="193032" y="59324"/>
                      <a:pt x="181140" y="54699"/>
                      <a:pt x="169908" y="36860"/>
                    </a:cubicBezTo>
                    <a:cubicBezTo>
                      <a:pt x="148105" y="3165"/>
                      <a:pt x="102517" y="-8067"/>
                      <a:pt x="62215" y="5808"/>
                    </a:cubicBezTo>
                    <a:cubicBezTo>
                      <a:pt x="23234" y="19022"/>
                      <a:pt x="-1873" y="57342"/>
                      <a:pt x="109" y="102269"/>
                    </a:cubicBezTo>
                    <a:cubicBezTo>
                      <a:pt x="1431" y="146535"/>
                      <a:pt x="28519" y="182213"/>
                      <a:pt x="66839" y="192784"/>
                    </a:cubicBezTo>
                    <a:close/>
                  </a:path>
                </a:pathLst>
              </a:custGeom>
              <a:grpFill/>
              <a:ln w="6599" cap="flat">
                <a:noFill/>
                <a:prstDash val="solid"/>
                <a:miter/>
              </a:ln>
            </p:spPr>
            <p:txBody>
              <a:bodyPr rtlCol="0" anchor="ctr"/>
              <a:lstStyle/>
              <a:p>
                <a:endParaRPr lang="en-US"/>
              </a:p>
            </p:txBody>
          </p:sp>
          <p:sp>
            <p:nvSpPr>
              <p:cNvPr id="92" name="Freeform: Shape 91"/>
              <p:cNvSpPr/>
              <p:nvPr userDrawn="1"/>
            </p:nvSpPr>
            <p:spPr>
              <a:xfrm rot="10800000" flipH="1">
                <a:off x="4889732" y="2208743"/>
                <a:ext cx="769123" cy="128635"/>
              </a:xfrm>
              <a:custGeom>
                <a:avLst/>
                <a:gdLst>
                  <a:gd name="connsiteX0" fmla="*/ 1409189 w 1411831"/>
                  <a:gd name="connsiteY0" fmla="*/ 73007 h 236127"/>
                  <a:gd name="connsiteX1" fmla="*/ 1238730 w 1411831"/>
                  <a:gd name="connsiteY1" fmla="*/ 45257 h 236127"/>
                  <a:gd name="connsiteX2" fmla="*/ 1212963 w 1411831"/>
                  <a:gd name="connsiteY2" fmla="*/ 55168 h 236127"/>
                  <a:gd name="connsiteX3" fmla="*/ 385775 w 1411831"/>
                  <a:gd name="connsiteY3" fmla="*/ 55168 h 236127"/>
                  <a:gd name="connsiteX4" fmla="*/ 363972 w 1411831"/>
                  <a:gd name="connsiteY4" fmla="*/ 34687 h 236127"/>
                  <a:gd name="connsiteX5" fmla="*/ 340848 w 1411831"/>
                  <a:gd name="connsiteY5" fmla="*/ 12884 h 236127"/>
                  <a:gd name="connsiteX6" fmla="*/ 190870 w 1411831"/>
                  <a:gd name="connsiteY6" fmla="*/ 12884 h 236127"/>
                  <a:gd name="connsiteX7" fmla="*/ 165103 w 1411831"/>
                  <a:gd name="connsiteY7" fmla="*/ 991 h 236127"/>
                  <a:gd name="connsiteX8" fmla="*/ 31643 w 1411831"/>
                  <a:gd name="connsiteY8" fmla="*/ 991 h 236127"/>
                  <a:gd name="connsiteX9" fmla="*/ 1251 w 1411831"/>
                  <a:gd name="connsiteY9" fmla="*/ 34026 h 236127"/>
                  <a:gd name="connsiteX10" fmla="*/ 1251 w 1411831"/>
                  <a:gd name="connsiteY10" fmla="*/ 199860 h 236127"/>
                  <a:gd name="connsiteX11" fmla="*/ 37589 w 1411831"/>
                  <a:gd name="connsiteY11" fmla="*/ 234877 h 236127"/>
                  <a:gd name="connsiteX12" fmla="*/ 160478 w 1411831"/>
                  <a:gd name="connsiteY12" fmla="*/ 234877 h 236127"/>
                  <a:gd name="connsiteX13" fmla="*/ 192192 w 1411831"/>
                  <a:gd name="connsiteY13" fmla="*/ 222984 h 236127"/>
                  <a:gd name="connsiteX14" fmla="*/ 339526 w 1411831"/>
                  <a:gd name="connsiteY14" fmla="*/ 223645 h 236127"/>
                  <a:gd name="connsiteX15" fmla="*/ 363972 w 1411831"/>
                  <a:gd name="connsiteY15" fmla="*/ 199860 h 236127"/>
                  <a:gd name="connsiteX16" fmla="*/ 363311 w 1411831"/>
                  <a:gd name="connsiteY16" fmla="*/ 151629 h 236127"/>
                  <a:gd name="connsiteX17" fmla="*/ 386435 w 1411831"/>
                  <a:gd name="connsiteY17" fmla="*/ 126523 h 236127"/>
                  <a:gd name="connsiteX18" fmla="*/ 1203053 w 1411831"/>
                  <a:gd name="connsiteY18" fmla="*/ 126523 h 236127"/>
                  <a:gd name="connsiteX19" fmla="*/ 1230802 w 1411831"/>
                  <a:gd name="connsiteY19" fmla="*/ 145022 h 236127"/>
                  <a:gd name="connsiteX20" fmla="*/ 1339817 w 1411831"/>
                  <a:gd name="connsiteY20" fmla="*/ 196556 h 236127"/>
                  <a:gd name="connsiteX21" fmla="*/ 1411832 w 1411831"/>
                  <a:gd name="connsiteY21" fmla="*/ 124541 h 236127"/>
                  <a:gd name="connsiteX22" fmla="*/ 1411832 w 1411831"/>
                  <a:gd name="connsiteY22" fmla="*/ 76310 h 236127"/>
                  <a:gd name="connsiteX23" fmla="*/ 1409189 w 1411831"/>
                  <a:gd name="connsiteY23" fmla="*/ 73007 h 23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1831" h="236127">
                    <a:moveTo>
                      <a:pt x="1409189" y="73007"/>
                    </a:moveTo>
                    <a:cubicBezTo>
                      <a:pt x="1375494" y="-8259"/>
                      <a:pt x="1294889" y="-21472"/>
                      <a:pt x="1238730" y="45257"/>
                    </a:cubicBezTo>
                    <a:cubicBezTo>
                      <a:pt x="1230802" y="54507"/>
                      <a:pt x="1222874" y="55168"/>
                      <a:pt x="1212963" y="55168"/>
                    </a:cubicBezTo>
                    <a:cubicBezTo>
                      <a:pt x="937454" y="55168"/>
                      <a:pt x="661284" y="55168"/>
                      <a:pt x="385775" y="55168"/>
                    </a:cubicBezTo>
                    <a:cubicBezTo>
                      <a:pt x="370579" y="55168"/>
                      <a:pt x="361329" y="51864"/>
                      <a:pt x="363972" y="34687"/>
                    </a:cubicBezTo>
                    <a:cubicBezTo>
                      <a:pt x="366614" y="16187"/>
                      <a:pt x="357365" y="12884"/>
                      <a:pt x="340848" y="12884"/>
                    </a:cubicBezTo>
                    <a:cubicBezTo>
                      <a:pt x="290635" y="13544"/>
                      <a:pt x="241083" y="12884"/>
                      <a:pt x="190870" y="12884"/>
                    </a:cubicBezTo>
                    <a:cubicBezTo>
                      <a:pt x="184263" y="4955"/>
                      <a:pt x="175674" y="991"/>
                      <a:pt x="165103" y="991"/>
                    </a:cubicBezTo>
                    <a:cubicBezTo>
                      <a:pt x="120837" y="-330"/>
                      <a:pt x="75909" y="-330"/>
                      <a:pt x="31643" y="991"/>
                    </a:cubicBezTo>
                    <a:cubicBezTo>
                      <a:pt x="10501" y="1652"/>
                      <a:pt x="1912" y="14205"/>
                      <a:pt x="1251" y="34026"/>
                    </a:cubicBezTo>
                    <a:cubicBezTo>
                      <a:pt x="-71" y="89524"/>
                      <a:pt x="-731" y="144362"/>
                      <a:pt x="1251" y="199860"/>
                    </a:cubicBezTo>
                    <a:cubicBezTo>
                      <a:pt x="2572" y="227609"/>
                      <a:pt x="8519" y="233555"/>
                      <a:pt x="37589" y="234877"/>
                    </a:cubicBezTo>
                    <a:cubicBezTo>
                      <a:pt x="78552" y="236859"/>
                      <a:pt x="119515" y="236198"/>
                      <a:pt x="160478" y="234877"/>
                    </a:cubicBezTo>
                    <a:cubicBezTo>
                      <a:pt x="172371" y="234877"/>
                      <a:pt x="182942" y="230913"/>
                      <a:pt x="192192" y="222984"/>
                    </a:cubicBezTo>
                    <a:cubicBezTo>
                      <a:pt x="241083" y="222984"/>
                      <a:pt x="290635" y="222323"/>
                      <a:pt x="339526" y="223645"/>
                    </a:cubicBezTo>
                    <a:cubicBezTo>
                      <a:pt x="357365" y="224306"/>
                      <a:pt x="365954" y="219681"/>
                      <a:pt x="363972" y="199860"/>
                    </a:cubicBezTo>
                    <a:cubicBezTo>
                      <a:pt x="362650" y="184003"/>
                      <a:pt x="364632" y="167486"/>
                      <a:pt x="363311" y="151629"/>
                    </a:cubicBezTo>
                    <a:cubicBezTo>
                      <a:pt x="361990" y="133791"/>
                      <a:pt x="367275" y="126523"/>
                      <a:pt x="386435" y="126523"/>
                    </a:cubicBezTo>
                    <a:cubicBezTo>
                      <a:pt x="658641" y="127184"/>
                      <a:pt x="930847" y="127184"/>
                      <a:pt x="1203053" y="126523"/>
                    </a:cubicBezTo>
                    <a:cubicBezTo>
                      <a:pt x="1218249" y="126523"/>
                      <a:pt x="1224195" y="131808"/>
                      <a:pt x="1230802" y="145022"/>
                    </a:cubicBezTo>
                    <a:cubicBezTo>
                      <a:pt x="1250623" y="187968"/>
                      <a:pt x="1292907" y="206467"/>
                      <a:pt x="1339817" y="196556"/>
                    </a:cubicBezTo>
                    <a:cubicBezTo>
                      <a:pt x="1379458" y="187968"/>
                      <a:pt x="1397957" y="158897"/>
                      <a:pt x="1411832" y="124541"/>
                    </a:cubicBezTo>
                    <a:cubicBezTo>
                      <a:pt x="1411832" y="108684"/>
                      <a:pt x="1411832" y="92167"/>
                      <a:pt x="1411832" y="76310"/>
                    </a:cubicBezTo>
                    <a:cubicBezTo>
                      <a:pt x="1411171" y="74989"/>
                      <a:pt x="1409189" y="74328"/>
                      <a:pt x="1409189" y="73007"/>
                    </a:cubicBezTo>
                    <a:close/>
                  </a:path>
                </a:pathLst>
              </a:custGeom>
              <a:grpFill/>
              <a:ln w="6599" cap="flat">
                <a:noFill/>
                <a:prstDash val="solid"/>
                <a:miter/>
              </a:ln>
            </p:spPr>
            <p:txBody>
              <a:bodyPr rtlCol="0" anchor="ctr"/>
              <a:lstStyle/>
              <a:p>
                <a:endParaRPr lang="en-US"/>
              </a:p>
            </p:txBody>
          </p:sp>
          <p:sp>
            <p:nvSpPr>
              <p:cNvPr id="93" name="Freeform: Shape 92"/>
              <p:cNvSpPr/>
              <p:nvPr userDrawn="1"/>
            </p:nvSpPr>
            <p:spPr>
              <a:xfrm rot="5400000" flipH="1">
                <a:off x="4671618" y="4826701"/>
                <a:ext cx="748053" cy="311825"/>
              </a:xfrm>
              <a:custGeom>
                <a:avLst/>
                <a:gdLst>
                  <a:gd name="connsiteX0" fmla="*/ 99133 w 1373154"/>
                  <a:gd name="connsiteY0" fmla="*/ 196463 h 572397"/>
                  <a:gd name="connsiteX1" fmla="*/ 185023 w 1373154"/>
                  <a:gd name="connsiteY1" fmla="*/ 121805 h 572397"/>
                  <a:gd name="connsiteX2" fmla="*/ 216075 w 1373154"/>
                  <a:gd name="connsiteY2" fmla="*/ 100002 h 572397"/>
                  <a:gd name="connsiteX3" fmla="*/ 1238829 w 1373154"/>
                  <a:gd name="connsiteY3" fmla="*/ 100002 h 572397"/>
                  <a:gd name="connsiteX4" fmla="*/ 1265257 w 1373154"/>
                  <a:gd name="connsiteY4" fmla="*/ 101984 h 572397"/>
                  <a:gd name="connsiteX5" fmla="*/ 1264596 w 1373154"/>
                  <a:gd name="connsiteY5" fmla="*/ 200428 h 572397"/>
                  <a:gd name="connsiteX6" fmla="*/ 1243454 w 1373154"/>
                  <a:gd name="connsiteY6" fmla="*/ 221570 h 572397"/>
                  <a:gd name="connsiteX7" fmla="*/ 1164171 w 1373154"/>
                  <a:gd name="connsiteY7" fmla="*/ 223552 h 572397"/>
                  <a:gd name="connsiteX8" fmla="*/ 1164831 w 1373154"/>
                  <a:gd name="connsiteY8" fmla="*/ 258568 h 572397"/>
                  <a:gd name="connsiteX9" fmla="*/ 1158885 w 1373154"/>
                  <a:gd name="connsiteY9" fmla="*/ 525489 h 572397"/>
                  <a:gd name="connsiteX10" fmla="*/ 1207116 w 1373154"/>
                  <a:gd name="connsiteY10" fmla="*/ 572398 h 572397"/>
                  <a:gd name="connsiteX11" fmla="*/ 1324719 w 1373154"/>
                  <a:gd name="connsiteY11" fmla="*/ 572398 h 572397"/>
                  <a:gd name="connsiteX12" fmla="*/ 1372950 w 1373154"/>
                  <a:gd name="connsiteY12" fmla="*/ 522846 h 572397"/>
                  <a:gd name="connsiteX13" fmla="*/ 1367665 w 1373154"/>
                  <a:gd name="connsiteY13" fmla="*/ 224212 h 572397"/>
                  <a:gd name="connsiteX14" fmla="*/ 1335291 w 1373154"/>
                  <a:gd name="connsiteY14" fmla="*/ 185892 h 572397"/>
                  <a:gd name="connsiteX15" fmla="*/ 1335291 w 1373154"/>
                  <a:gd name="connsiteY15" fmla="*/ 53093 h 572397"/>
                  <a:gd name="connsiteX16" fmla="*/ 1306881 w 1373154"/>
                  <a:gd name="connsiteY16" fmla="*/ 27326 h 572397"/>
                  <a:gd name="connsiteX17" fmla="*/ 192951 w 1373154"/>
                  <a:gd name="connsiteY17" fmla="*/ 27986 h 572397"/>
                  <a:gd name="connsiteX18" fmla="*/ 143399 w 1373154"/>
                  <a:gd name="connsiteY18" fmla="*/ 14112 h 572397"/>
                  <a:gd name="connsiteX19" fmla="*/ 31081 w 1373154"/>
                  <a:gd name="connsiteY19" fmla="*/ 23362 h 572397"/>
                  <a:gd name="connsiteX20" fmla="*/ 7957 w 1373154"/>
                  <a:gd name="connsiteY20" fmla="*/ 139644 h 572397"/>
                  <a:gd name="connsiteX21" fmla="*/ 99133 w 1373154"/>
                  <a:gd name="connsiteY21" fmla="*/ 196463 h 57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3154" h="572397">
                    <a:moveTo>
                      <a:pt x="99133" y="196463"/>
                    </a:moveTo>
                    <a:cubicBezTo>
                      <a:pt x="144060" y="193160"/>
                      <a:pt x="175773" y="168053"/>
                      <a:pt x="185023" y="121805"/>
                    </a:cubicBezTo>
                    <a:cubicBezTo>
                      <a:pt x="188987" y="100663"/>
                      <a:pt x="199558" y="100002"/>
                      <a:pt x="216075" y="100002"/>
                    </a:cubicBezTo>
                    <a:cubicBezTo>
                      <a:pt x="556993" y="100002"/>
                      <a:pt x="897911" y="100002"/>
                      <a:pt x="1238829" y="100002"/>
                    </a:cubicBezTo>
                    <a:cubicBezTo>
                      <a:pt x="1247418" y="100002"/>
                      <a:pt x="1256668" y="101323"/>
                      <a:pt x="1265257" y="101984"/>
                    </a:cubicBezTo>
                    <a:cubicBezTo>
                      <a:pt x="1265257" y="135019"/>
                      <a:pt x="1263936" y="167393"/>
                      <a:pt x="1264596" y="200428"/>
                    </a:cubicBezTo>
                    <a:cubicBezTo>
                      <a:pt x="1265257" y="216945"/>
                      <a:pt x="1259311" y="221570"/>
                      <a:pt x="1243454" y="221570"/>
                    </a:cubicBezTo>
                    <a:cubicBezTo>
                      <a:pt x="1217026" y="221570"/>
                      <a:pt x="1190599" y="218266"/>
                      <a:pt x="1164171" y="223552"/>
                    </a:cubicBezTo>
                    <a:cubicBezTo>
                      <a:pt x="1164171" y="235444"/>
                      <a:pt x="1164171" y="246676"/>
                      <a:pt x="1164831" y="258568"/>
                    </a:cubicBezTo>
                    <a:cubicBezTo>
                      <a:pt x="1168796" y="347762"/>
                      <a:pt x="1156903" y="436295"/>
                      <a:pt x="1158885" y="525489"/>
                    </a:cubicBezTo>
                    <a:cubicBezTo>
                      <a:pt x="1160207" y="571737"/>
                      <a:pt x="1158885" y="572398"/>
                      <a:pt x="1207116" y="572398"/>
                    </a:cubicBezTo>
                    <a:cubicBezTo>
                      <a:pt x="1246097" y="572398"/>
                      <a:pt x="1285739" y="572398"/>
                      <a:pt x="1324719" y="572398"/>
                    </a:cubicBezTo>
                    <a:cubicBezTo>
                      <a:pt x="1372950" y="572398"/>
                      <a:pt x="1372289" y="572398"/>
                      <a:pt x="1372950" y="522846"/>
                    </a:cubicBezTo>
                    <a:cubicBezTo>
                      <a:pt x="1374932" y="423081"/>
                      <a:pt x="1361718" y="323977"/>
                      <a:pt x="1367665" y="224212"/>
                    </a:cubicBezTo>
                    <a:cubicBezTo>
                      <a:pt x="1340576" y="224873"/>
                      <a:pt x="1333969" y="212320"/>
                      <a:pt x="1335291" y="185892"/>
                    </a:cubicBezTo>
                    <a:cubicBezTo>
                      <a:pt x="1337933" y="141626"/>
                      <a:pt x="1335291" y="97359"/>
                      <a:pt x="1335291" y="53093"/>
                    </a:cubicBezTo>
                    <a:cubicBezTo>
                      <a:pt x="1342558" y="26004"/>
                      <a:pt x="1325380" y="27326"/>
                      <a:pt x="1306881" y="27326"/>
                    </a:cubicBezTo>
                    <a:cubicBezTo>
                      <a:pt x="935571" y="27326"/>
                      <a:pt x="564261" y="27326"/>
                      <a:pt x="192951" y="27986"/>
                    </a:cubicBezTo>
                    <a:cubicBezTo>
                      <a:pt x="174452" y="27986"/>
                      <a:pt x="159256" y="24683"/>
                      <a:pt x="143399" y="14112"/>
                    </a:cubicBezTo>
                    <a:cubicBezTo>
                      <a:pt x="109043" y="-8352"/>
                      <a:pt x="60812" y="-3066"/>
                      <a:pt x="31081" y="23362"/>
                    </a:cubicBezTo>
                    <a:cubicBezTo>
                      <a:pt x="1350" y="50450"/>
                      <a:pt x="-8560" y="100002"/>
                      <a:pt x="7957" y="139644"/>
                    </a:cubicBezTo>
                    <a:cubicBezTo>
                      <a:pt x="22492" y="177303"/>
                      <a:pt x="58170" y="199767"/>
                      <a:pt x="99133" y="196463"/>
                    </a:cubicBezTo>
                    <a:close/>
                  </a:path>
                </a:pathLst>
              </a:custGeom>
              <a:grpFill/>
              <a:ln w="6599" cap="flat">
                <a:noFill/>
                <a:prstDash val="solid"/>
                <a:miter/>
              </a:ln>
            </p:spPr>
            <p:txBody>
              <a:bodyPr rtlCol="0" anchor="ctr"/>
              <a:lstStyle/>
              <a:p>
                <a:endParaRPr lang="en-US"/>
              </a:p>
            </p:txBody>
          </p:sp>
          <p:sp>
            <p:nvSpPr>
              <p:cNvPr id="94" name="Freeform: Shape 93"/>
              <p:cNvSpPr/>
              <p:nvPr userDrawn="1"/>
            </p:nvSpPr>
            <p:spPr>
              <a:xfrm rot="5400000" flipH="1">
                <a:off x="4871004" y="4236381"/>
                <a:ext cx="497194" cy="459738"/>
              </a:xfrm>
              <a:custGeom>
                <a:avLst/>
                <a:gdLst>
                  <a:gd name="connsiteX0" fmla="*/ 96662 w 912667"/>
                  <a:gd name="connsiteY0" fmla="*/ 195773 h 843913"/>
                  <a:gd name="connsiteX1" fmla="*/ 186517 w 912667"/>
                  <a:gd name="connsiteY1" fmla="*/ 119133 h 843913"/>
                  <a:gd name="connsiteX2" fmla="*/ 210302 w 912667"/>
                  <a:gd name="connsiteY2" fmla="*/ 99312 h 843913"/>
                  <a:gd name="connsiteX3" fmla="*/ 759338 w 912667"/>
                  <a:gd name="connsiteY3" fmla="*/ 99312 h 843913"/>
                  <a:gd name="connsiteX4" fmla="*/ 783123 w 912667"/>
                  <a:gd name="connsiteY4" fmla="*/ 123758 h 843913"/>
                  <a:gd name="connsiteX5" fmla="*/ 782462 w 912667"/>
                  <a:gd name="connsiteY5" fmla="*/ 434284 h 843913"/>
                  <a:gd name="connsiteX6" fmla="*/ 724321 w 912667"/>
                  <a:gd name="connsiteY6" fmla="*/ 492425 h 843913"/>
                  <a:gd name="connsiteX7" fmla="*/ 701197 w 912667"/>
                  <a:gd name="connsiteY7" fmla="*/ 517531 h 843913"/>
                  <a:gd name="connsiteX8" fmla="*/ 701197 w 912667"/>
                  <a:gd name="connsiteY8" fmla="*/ 667508 h 843913"/>
                  <a:gd name="connsiteX9" fmla="*/ 704500 w 912667"/>
                  <a:gd name="connsiteY9" fmla="*/ 665526 h 843913"/>
                  <a:gd name="connsiteX10" fmla="*/ 702518 w 912667"/>
                  <a:gd name="connsiteY10" fmla="*/ 820789 h 843913"/>
                  <a:gd name="connsiteX11" fmla="*/ 724982 w 912667"/>
                  <a:gd name="connsiteY11" fmla="*/ 843914 h 843913"/>
                  <a:gd name="connsiteX12" fmla="*/ 888173 w 912667"/>
                  <a:gd name="connsiteY12" fmla="*/ 843914 h 843913"/>
                  <a:gd name="connsiteX13" fmla="*/ 911958 w 912667"/>
                  <a:gd name="connsiteY13" fmla="*/ 819468 h 843913"/>
                  <a:gd name="connsiteX14" fmla="*/ 910637 w 912667"/>
                  <a:gd name="connsiteY14" fmla="*/ 672133 h 843913"/>
                  <a:gd name="connsiteX15" fmla="*/ 910637 w 912667"/>
                  <a:gd name="connsiteY15" fmla="*/ 672133 h 843913"/>
                  <a:gd name="connsiteX16" fmla="*/ 911958 w 912667"/>
                  <a:gd name="connsiteY16" fmla="*/ 666848 h 843913"/>
                  <a:gd name="connsiteX17" fmla="*/ 912619 w 912667"/>
                  <a:gd name="connsiteY17" fmla="*/ 522156 h 843913"/>
                  <a:gd name="connsiteX18" fmla="*/ 883548 w 912667"/>
                  <a:gd name="connsiteY18" fmla="*/ 493085 h 843913"/>
                  <a:gd name="connsiteX19" fmla="*/ 855799 w 912667"/>
                  <a:gd name="connsiteY19" fmla="*/ 464676 h 843913"/>
                  <a:gd name="connsiteX20" fmla="*/ 856460 w 912667"/>
                  <a:gd name="connsiteY20" fmla="*/ 82134 h 843913"/>
                  <a:gd name="connsiteX21" fmla="*/ 818800 w 912667"/>
                  <a:gd name="connsiteY21" fmla="*/ 45796 h 843913"/>
                  <a:gd name="connsiteX22" fmla="*/ 203034 w 912667"/>
                  <a:gd name="connsiteY22" fmla="*/ 45796 h 843913"/>
                  <a:gd name="connsiteX23" fmla="*/ 166035 w 912667"/>
                  <a:gd name="connsiteY23" fmla="*/ 31260 h 843913"/>
                  <a:gd name="connsiteX24" fmla="*/ 48432 w 912667"/>
                  <a:gd name="connsiteY24" fmla="*/ 11440 h 843913"/>
                  <a:gd name="connsiteX25" fmla="*/ 4165 w 912667"/>
                  <a:gd name="connsiteY25" fmla="*/ 127722 h 843913"/>
                  <a:gd name="connsiteX26" fmla="*/ 96662 w 912667"/>
                  <a:gd name="connsiteY26" fmla="*/ 195773 h 8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2667" h="843913">
                    <a:moveTo>
                      <a:pt x="96662" y="195773"/>
                    </a:moveTo>
                    <a:cubicBezTo>
                      <a:pt x="142911" y="194452"/>
                      <a:pt x="177267" y="166703"/>
                      <a:pt x="186517" y="119133"/>
                    </a:cubicBezTo>
                    <a:cubicBezTo>
                      <a:pt x="189820" y="102615"/>
                      <a:pt x="195766" y="99312"/>
                      <a:pt x="210302" y="99312"/>
                    </a:cubicBezTo>
                    <a:cubicBezTo>
                      <a:pt x="393314" y="99973"/>
                      <a:pt x="576326" y="99973"/>
                      <a:pt x="759338" y="99312"/>
                    </a:cubicBezTo>
                    <a:cubicBezTo>
                      <a:pt x="778498" y="99312"/>
                      <a:pt x="783123" y="105258"/>
                      <a:pt x="783123" y="123758"/>
                    </a:cubicBezTo>
                    <a:cubicBezTo>
                      <a:pt x="782462" y="227486"/>
                      <a:pt x="782462" y="330555"/>
                      <a:pt x="782462" y="434284"/>
                    </a:cubicBezTo>
                    <a:cubicBezTo>
                      <a:pt x="782462" y="491764"/>
                      <a:pt x="782462" y="492425"/>
                      <a:pt x="724321" y="492425"/>
                    </a:cubicBezTo>
                    <a:cubicBezTo>
                      <a:pt x="704500" y="492425"/>
                      <a:pt x="700536" y="499692"/>
                      <a:pt x="701197" y="517531"/>
                    </a:cubicBezTo>
                    <a:cubicBezTo>
                      <a:pt x="701858" y="567744"/>
                      <a:pt x="701197" y="617296"/>
                      <a:pt x="701197" y="667508"/>
                    </a:cubicBezTo>
                    <a:cubicBezTo>
                      <a:pt x="701858" y="666187"/>
                      <a:pt x="703179" y="665526"/>
                      <a:pt x="704500" y="665526"/>
                    </a:cubicBezTo>
                    <a:cubicBezTo>
                      <a:pt x="699876" y="717060"/>
                      <a:pt x="703179" y="768595"/>
                      <a:pt x="702518" y="820789"/>
                    </a:cubicBezTo>
                    <a:cubicBezTo>
                      <a:pt x="702518" y="835985"/>
                      <a:pt x="709125" y="843914"/>
                      <a:pt x="724982" y="843914"/>
                    </a:cubicBezTo>
                    <a:cubicBezTo>
                      <a:pt x="779159" y="843914"/>
                      <a:pt x="833996" y="843914"/>
                      <a:pt x="888173" y="843914"/>
                    </a:cubicBezTo>
                    <a:cubicBezTo>
                      <a:pt x="905351" y="843914"/>
                      <a:pt x="911958" y="835985"/>
                      <a:pt x="911958" y="819468"/>
                    </a:cubicBezTo>
                    <a:cubicBezTo>
                      <a:pt x="911298" y="770577"/>
                      <a:pt x="911298" y="721685"/>
                      <a:pt x="910637" y="672133"/>
                    </a:cubicBezTo>
                    <a:cubicBezTo>
                      <a:pt x="910637" y="672133"/>
                      <a:pt x="910637" y="672133"/>
                      <a:pt x="910637" y="672133"/>
                    </a:cubicBezTo>
                    <a:cubicBezTo>
                      <a:pt x="911298" y="670151"/>
                      <a:pt x="911298" y="668830"/>
                      <a:pt x="911958" y="666848"/>
                    </a:cubicBezTo>
                    <a:cubicBezTo>
                      <a:pt x="911958" y="618617"/>
                      <a:pt x="910637" y="570387"/>
                      <a:pt x="912619" y="522156"/>
                    </a:cubicBezTo>
                    <a:cubicBezTo>
                      <a:pt x="913280" y="499031"/>
                      <a:pt x="907333" y="488460"/>
                      <a:pt x="883548" y="493085"/>
                    </a:cubicBezTo>
                    <a:cubicBezTo>
                      <a:pt x="860424" y="497049"/>
                      <a:pt x="855799" y="486478"/>
                      <a:pt x="855799" y="464676"/>
                    </a:cubicBezTo>
                    <a:cubicBezTo>
                      <a:pt x="856460" y="337162"/>
                      <a:pt x="856460" y="209648"/>
                      <a:pt x="856460" y="82134"/>
                    </a:cubicBezTo>
                    <a:cubicBezTo>
                      <a:pt x="856460" y="39189"/>
                      <a:pt x="859763" y="45796"/>
                      <a:pt x="818800" y="45796"/>
                    </a:cubicBezTo>
                    <a:cubicBezTo>
                      <a:pt x="613325" y="45796"/>
                      <a:pt x="408510" y="45796"/>
                      <a:pt x="203034" y="45796"/>
                    </a:cubicBezTo>
                    <a:cubicBezTo>
                      <a:pt x="188499" y="45796"/>
                      <a:pt x="177267" y="44474"/>
                      <a:pt x="166035" y="31260"/>
                    </a:cubicBezTo>
                    <a:cubicBezTo>
                      <a:pt x="138286" y="-1774"/>
                      <a:pt x="86091" y="-9042"/>
                      <a:pt x="48432" y="11440"/>
                    </a:cubicBezTo>
                    <a:cubicBezTo>
                      <a:pt x="10111" y="32582"/>
                      <a:pt x="-9049" y="81473"/>
                      <a:pt x="4165" y="127722"/>
                    </a:cubicBezTo>
                    <a:cubicBezTo>
                      <a:pt x="15397" y="171327"/>
                      <a:pt x="50414" y="196434"/>
                      <a:pt x="96662" y="195773"/>
                    </a:cubicBezTo>
                    <a:close/>
                  </a:path>
                </a:pathLst>
              </a:custGeom>
              <a:grpFill/>
              <a:ln w="6599" cap="flat">
                <a:noFill/>
                <a:prstDash val="solid"/>
                <a:miter/>
              </a:ln>
            </p:spPr>
            <p:txBody>
              <a:bodyPr rtlCol="0" anchor="ctr"/>
              <a:lstStyle/>
              <a:p>
                <a:endParaRPr lang="en-US"/>
              </a:p>
            </p:txBody>
          </p:sp>
          <p:sp>
            <p:nvSpPr>
              <p:cNvPr id="95" name="Freeform: Shape 94"/>
              <p:cNvSpPr/>
              <p:nvPr userDrawn="1"/>
            </p:nvSpPr>
            <p:spPr>
              <a:xfrm rot="10800000" flipH="1">
                <a:off x="4889732" y="3419093"/>
                <a:ext cx="769123" cy="128635"/>
              </a:xfrm>
              <a:custGeom>
                <a:avLst/>
                <a:gdLst>
                  <a:gd name="connsiteX0" fmla="*/ 1409189 w 1411831"/>
                  <a:gd name="connsiteY0" fmla="*/ 73007 h 236127"/>
                  <a:gd name="connsiteX1" fmla="*/ 1238730 w 1411831"/>
                  <a:gd name="connsiteY1" fmla="*/ 45257 h 236127"/>
                  <a:gd name="connsiteX2" fmla="*/ 1212963 w 1411831"/>
                  <a:gd name="connsiteY2" fmla="*/ 55168 h 236127"/>
                  <a:gd name="connsiteX3" fmla="*/ 385775 w 1411831"/>
                  <a:gd name="connsiteY3" fmla="*/ 55168 h 236127"/>
                  <a:gd name="connsiteX4" fmla="*/ 363972 w 1411831"/>
                  <a:gd name="connsiteY4" fmla="*/ 34687 h 236127"/>
                  <a:gd name="connsiteX5" fmla="*/ 340848 w 1411831"/>
                  <a:gd name="connsiteY5" fmla="*/ 12884 h 236127"/>
                  <a:gd name="connsiteX6" fmla="*/ 190870 w 1411831"/>
                  <a:gd name="connsiteY6" fmla="*/ 12884 h 236127"/>
                  <a:gd name="connsiteX7" fmla="*/ 165103 w 1411831"/>
                  <a:gd name="connsiteY7" fmla="*/ 991 h 236127"/>
                  <a:gd name="connsiteX8" fmla="*/ 31643 w 1411831"/>
                  <a:gd name="connsiteY8" fmla="*/ 991 h 236127"/>
                  <a:gd name="connsiteX9" fmla="*/ 1251 w 1411831"/>
                  <a:gd name="connsiteY9" fmla="*/ 34026 h 236127"/>
                  <a:gd name="connsiteX10" fmla="*/ 1251 w 1411831"/>
                  <a:gd name="connsiteY10" fmla="*/ 199860 h 236127"/>
                  <a:gd name="connsiteX11" fmla="*/ 37589 w 1411831"/>
                  <a:gd name="connsiteY11" fmla="*/ 234877 h 236127"/>
                  <a:gd name="connsiteX12" fmla="*/ 160478 w 1411831"/>
                  <a:gd name="connsiteY12" fmla="*/ 234877 h 236127"/>
                  <a:gd name="connsiteX13" fmla="*/ 192192 w 1411831"/>
                  <a:gd name="connsiteY13" fmla="*/ 222984 h 236127"/>
                  <a:gd name="connsiteX14" fmla="*/ 339526 w 1411831"/>
                  <a:gd name="connsiteY14" fmla="*/ 223645 h 236127"/>
                  <a:gd name="connsiteX15" fmla="*/ 363972 w 1411831"/>
                  <a:gd name="connsiteY15" fmla="*/ 199860 h 236127"/>
                  <a:gd name="connsiteX16" fmla="*/ 363311 w 1411831"/>
                  <a:gd name="connsiteY16" fmla="*/ 151629 h 236127"/>
                  <a:gd name="connsiteX17" fmla="*/ 386435 w 1411831"/>
                  <a:gd name="connsiteY17" fmla="*/ 126523 h 236127"/>
                  <a:gd name="connsiteX18" fmla="*/ 1203053 w 1411831"/>
                  <a:gd name="connsiteY18" fmla="*/ 126523 h 236127"/>
                  <a:gd name="connsiteX19" fmla="*/ 1230802 w 1411831"/>
                  <a:gd name="connsiteY19" fmla="*/ 145022 h 236127"/>
                  <a:gd name="connsiteX20" fmla="*/ 1339817 w 1411831"/>
                  <a:gd name="connsiteY20" fmla="*/ 196556 h 236127"/>
                  <a:gd name="connsiteX21" fmla="*/ 1411832 w 1411831"/>
                  <a:gd name="connsiteY21" fmla="*/ 124541 h 236127"/>
                  <a:gd name="connsiteX22" fmla="*/ 1411832 w 1411831"/>
                  <a:gd name="connsiteY22" fmla="*/ 76310 h 236127"/>
                  <a:gd name="connsiteX23" fmla="*/ 1409189 w 1411831"/>
                  <a:gd name="connsiteY23" fmla="*/ 73007 h 23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1831" h="236127">
                    <a:moveTo>
                      <a:pt x="1409189" y="73007"/>
                    </a:moveTo>
                    <a:cubicBezTo>
                      <a:pt x="1375494" y="-8259"/>
                      <a:pt x="1294889" y="-21472"/>
                      <a:pt x="1238730" y="45257"/>
                    </a:cubicBezTo>
                    <a:cubicBezTo>
                      <a:pt x="1230802" y="54507"/>
                      <a:pt x="1222874" y="55168"/>
                      <a:pt x="1212963" y="55168"/>
                    </a:cubicBezTo>
                    <a:cubicBezTo>
                      <a:pt x="937454" y="55168"/>
                      <a:pt x="661284" y="55168"/>
                      <a:pt x="385775" y="55168"/>
                    </a:cubicBezTo>
                    <a:cubicBezTo>
                      <a:pt x="370579" y="55168"/>
                      <a:pt x="361329" y="51864"/>
                      <a:pt x="363972" y="34687"/>
                    </a:cubicBezTo>
                    <a:cubicBezTo>
                      <a:pt x="366614" y="16187"/>
                      <a:pt x="357365" y="12884"/>
                      <a:pt x="340848" y="12884"/>
                    </a:cubicBezTo>
                    <a:cubicBezTo>
                      <a:pt x="290635" y="13544"/>
                      <a:pt x="241083" y="12884"/>
                      <a:pt x="190870" y="12884"/>
                    </a:cubicBezTo>
                    <a:cubicBezTo>
                      <a:pt x="184263" y="4955"/>
                      <a:pt x="175674" y="991"/>
                      <a:pt x="165103" y="991"/>
                    </a:cubicBezTo>
                    <a:cubicBezTo>
                      <a:pt x="120837" y="-330"/>
                      <a:pt x="75909" y="-330"/>
                      <a:pt x="31643" y="991"/>
                    </a:cubicBezTo>
                    <a:cubicBezTo>
                      <a:pt x="10501" y="1652"/>
                      <a:pt x="1912" y="14205"/>
                      <a:pt x="1251" y="34026"/>
                    </a:cubicBezTo>
                    <a:cubicBezTo>
                      <a:pt x="-71" y="89524"/>
                      <a:pt x="-731" y="144362"/>
                      <a:pt x="1251" y="199860"/>
                    </a:cubicBezTo>
                    <a:cubicBezTo>
                      <a:pt x="2572" y="227609"/>
                      <a:pt x="8519" y="233555"/>
                      <a:pt x="37589" y="234877"/>
                    </a:cubicBezTo>
                    <a:cubicBezTo>
                      <a:pt x="78552" y="236859"/>
                      <a:pt x="119515" y="236198"/>
                      <a:pt x="160478" y="234877"/>
                    </a:cubicBezTo>
                    <a:cubicBezTo>
                      <a:pt x="172371" y="234877"/>
                      <a:pt x="182942" y="230913"/>
                      <a:pt x="192192" y="222984"/>
                    </a:cubicBezTo>
                    <a:cubicBezTo>
                      <a:pt x="241083" y="222984"/>
                      <a:pt x="290635" y="222323"/>
                      <a:pt x="339526" y="223645"/>
                    </a:cubicBezTo>
                    <a:cubicBezTo>
                      <a:pt x="357365" y="224306"/>
                      <a:pt x="365954" y="219681"/>
                      <a:pt x="363972" y="199860"/>
                    </a:cubicBezTo>
                    <a:cubicBezTo>
                      <a:pt x="362650" y="184003"/>
                      <a:pt x="364632" y="167486"/>
                      <a:pt x="363311" y="151629"/>
                    </a:cubicBezTo>
                    <a:cubicBezTo>
                      <a:pt x="361990" y="133791"/>
                      <a:pt x="367275" y="126523"/>
                      <a:pt x="386435" y="126523"/>
                    </a:cubicBezTo>
                    <a:cubicBezTo>
                      <a:pt x="658641" y="127184"/>
                      <a:pt x="930847" y="127184"/>
                      <a:pt x="1203053" y="126523"/>
                    </a:cubicBezTo>
                    <a:cubicBezTo>
                      <a:pt x="1218249" y="126523"/>
                      <a:pt x="1224195" y="131808"/>
                      <a:pt x="1230802" y="145022"/>
                    </a:cubicBezTo>
                    <a:cubicBezTo>
                      <a:pt x="1250623" y="187968"/>
                      <a:pt x="1292907" y="206467"/>
                      <a:pt x="1339817" y="196556"/>
                    </a:cubicBezTo>
                    <a:cubicBezTo>
                      <a:pt x="1379458" y="187968"/>
                      <a:pt x="1397957" y="158897"/>
                      <a:pt x="1411832" y="124541"/>
                    </a:cubicBezTo>
                    <a:cubicBezTo>
                      <a:pt x="1411832" y="108684"/>
                      <a:pt x="1411832" y="92167"/>
                      <a:pt x="1411832" y="76310"/>
                    </a:cubicBezTo>
                    <a:cubicBezTo>
                      <a:pt x="1411171" y="74989"/>
                      <a:pt x="1409189" y="74328"/>
                      <a:pt x="1409189" y="73007"/>
                    </a:cubicBezTo>
                    <a:close/>
                  </a:path>
                </a:pathLst>
              </a:custGeom>
              <a:grpFill/>
              <a:ln w="6599" cap="flat">
                <a:noFill/>
                <a:prstDash val="solid"/>
                <a:miter/>
              </a:ln>
            </p:spPr>
            <p:txBody>
              <a:bodyPr rtlCol="0" anchor="ctr"/>
              <a:lstStyle/>
              <a:p>
                <a:endParaRPr lang="en-US"/>
              </a:p>
            </p:txBody>
          </p:sp>
        </p:grpSp>
      </p:grpSp>
      <p:sp>
        <p:nvSpPr>
          <p:cNvPr id="114" name="Picture Placeholder 113"/>
          <p:cNvSpPr>
            <a:spLocks noGrp="1"/>
          </p:cNvSpPr>
          <p:nvPr>
            <p:ph type="pic" sz="quarter" idx="11" hasCustomPrompt="1"/>
          </p:nvPr>
        </p:nvSpPr>
        <p:spPr>
          <a:xfrm>
            <a:off x="1645340" y="1997014"/>
            <a:ext cx="3017520" cy="3017520"/>
          </a:xfrm>
          <a:custGeom>
            <a:avLst/>
            <a:gdLst>
              <a:gd name="connsiteX0" fmla="*/ 162463 w 3017520"/>
              <a:gd name="connsiteY0" fmla="*/ 0 h 3017520"/>
              <a:gd name="connsiteX1" fmla="*/ 2855057 w 3017520"/>
              <a:gd name="connsiteY1" fmla="*/ 0 h 3017520"/>
              <a:gd name="connsiteX2" fmla="*/ 3017520 w 3017520"/>
              <a:gd name="connsiteY2" fmla="*/ 162463 h 3017520"/>
              <a:gd name="connsiteX3" fmla="*/ 3017520 w 3017520"/>
              <a:gd name="connsiteY3" fmla="*/ 2855057 h 3017520"/>
              <a:gd name="connsiteX4" fmla="*/ 2855057 w 3017520"/>
              <a:gd name="connsiteY4" fmla="*/ 3017520 h 3017520"/>
              <a:gd name="connsiteX5" fmla="*/ 162463 w 3017520"/>
              <a:gd name="connsiteY5" fmla="*/ 3017520 h 3017520"/>
              <a:gd name="connsiteX6" fmla="*/ 0 w 3017520"/>
              <a:gd name="connsiteY6" fmla="*/ 2855057 h 3017520"/>
              <a:gd name="connsiteX7" fmla="*/ 0 w 3017520"/>
              <a:gd name="connsiteY7" fmla="*/ 162463 h 3017520"/>
              <a:gd name="connsiteX8" fmla="*/ 162463 w 3017520"/>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7520" h="3017520">
                <a:moveTo>
                  <a:pt x="162463" y="0"/>
                </a:moveTo>
                <a:lnTo>
                  <a:pt x="2855057" y="0"/>
                </a:lnTo>
                <a:cubicBezTo>
                  <a:pt x="2944783" y="0"/>
                  <a:pt x="3017520" y="72737"/>
                  <a:pt x="3017520" y="162463"/>
                </a:cubicBezTo>
                <a:lnTo>
                  <a:pt x="3017520" y="2855057"/>
                </a:lnTo>
                <a:cubicBezTo>
                  <a:pt x="3017520" y="2944783"/>
                  <a:pt x="2944783" y="3017520"/>
                  <a:pt x="2855057" y="3017520"/>
                </a:cubicBezTo>
                <a:lnTo>
                  <a:pt x="162463" y="3017520"/>
                </a:lnTo>
                <a:cubicBezTo>
                  <a:pt x="72737" y="3017520"/>
                  <a:pt x="0" y="2944783"/>
                  <a:pt x="0" y="2855057"/>
                </a:cubicBezTo>
                <a:lnTo>
                  <a:pt x="0" y="162463"/>
                </a:lnTo>
                <a:cubicBezTo>
                  <a:pt x="0" y="72737"/>
                  <a:pt x="72737" y="0"/>
                  <a:pt x="162463" y="0"/>
                </a:cubicBez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45" name="그림 개체 틀 2"/>
          <p:cNvSpPr>
            <a:spLocks noGrp="1"/>
          </p:cNvSpPr>
          <p:nvPr>
            <p:ph type="pic" sz="quarter" idx="11" hasCustomPrompt="1"/>
          </p:nvPr>
        </p:nvSpPr>
        <p:spPr>
          <a:xfrm>
            <a:off x="0" y="0"/>
            <a:ext cx="5921830" cy="6858000"/>
          </a:xfrm>
          <a:prstGeom prst="roundRect">
            <a:avLst>
              <a:gd name="adj" fmla="val 0"/>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7" Type="http://schemas.openxmlformats.org/officeDocument/2006/relationships/theme" Target="../theme/theme2.xml"/><Relationship Id="rId16" Type="http://schemas.openxmlformats.org/officeDocument/2006/relationships/slideLayout" Target="../slideLayouts/slideLayout18.xml"/><Relationship Id="rId15" Type="http://schemas.openxmlformats.org/officeDocument/2006/relationships/slideLayout" Target="../slideLayouts/slideLayout17.xml"/><Relationship Id="rId14" Type="http://schemas.openxmlformats.org/officeDocument/2006/relationships/slideLayout" Target="../slideLayouts/slideLayout16.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hyperlink" Target="http://www.free-powerpoint-templates-design.com/"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hyperlink" Target="http://www.zillionlink.in/" TargetMode="Externa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wmf"/><Relationship Id="rId7" Type="http://schemas.openxmlformats.org/officeDocument/2006/relationships/oleObject" Target="file:///C:\Users\Bhakti G Kulkarni\Desktop\About Me !.pdf" TargetMode="External"/><Relationship Id="rId6" Type="http://schemas.openxmlformats.org/officeDocument/2006/relationships/image" Target="../media/image19.jpeg"/><Relationship Id="rId5" Type="http://schemas.openxmlformats.org/officeDocument/2006/relationships/hyperlink" Target="https://www.linkedin.com/company/zillion-link/" TargetMode="External"/><Relationship Id="rId4" Type="http://schemas.openxmlformats.org/officeDocument/2006/relationships/image" Target="../media/image18.jpeg"/><Relationship Id="rId3" Type="http://schemas.openxmlformats.org/officeDocument/2006/relationships/hyperlink" Target="https://www.instagram.com/zillionlink" TargetMode="External"/><Relationship Id="rId2" Type="http://schemas.openxmlformats.org/officeDocument/2006/relationships/image" Target="../media/image17.png"/><Relationship Id="rId11" Type="http://schemas.openxmlformats.org/officeDocument/2006/relationships/vmlDrawing" Target="../drawings/vmlDrawing1.vml"/><Relationship Id="rId10" Type="http://schemas.openxmlformats.org/officeDocument/2006/relationships/slideLayout" Target="../slideLayouts/slideLayout6.xml"/><Relationship Id="rId1" Type="http://schemas.openxmlformats.org/officeDocument/2006/relationships/hyperlink" Target="https://www.facebook.com/profile.php?id=100086409248203" TargetMode="Externa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792" y="4678196"/>
            <a:ext cx="12192000" cy="1568450"/>
          </a:xfrm>
          <a:prstGeom prst="rect">
            <a:avLst/>
          </a:prstGeom>
          <a:noFill/>
        </p:spPr>
        <p:txBody>
          <a:bodyPr wrap="square" rtlCol="0" anchor="ctr">
            <a:spAutoFit/>
          </a:bodyPr>
          <a:lstStyle/>
          <a:p>
            <a:pPr algn="ctr"/>
            <a:r>
              <a:rPr lang="en-IN" sz="3200" b="1" i="1" dirty="0" smtClean="0">
                <a:solidFill>
                  <a:schemeClr val="bg1"/>
                </a:solidFill>
                <a:latin typeface="Malgun Gothic" panose="020B0503020000020004" pitchFamily="34" charset="-127"/>
                <a:ea typeface="Malgun Gothic" panose="020B0503020000020004" pitchFamily="34" charset="-127"/>
                <a:cs typeface="Arial" panose="020B0604020202020204" pitchFamily="34" charset="0"/>
                <a:sym typeface="+mn-ea"/>
              </a:rPr>
              <a:t>Brand</a:t>
            </a:r>
            <a:r>
              <a:rPr lang="en-IN" sz="3200" dirty="0" smtClean="0">
                <a:solidFill>
                  <a:schemeClr val="bg1"/>
                </a:solidFill>
                <a:latin typeface="Malgun Gothic" panose="020B0503020000020004" pitchFamily="34" charset="-127"/>
                <a:ea typeface="Malgun Gothic" panose="020B0503020000020004" pitchFamily="34" charset="-127"/>
                <a:cs typeface="Arial" panose="020B0604020202020204" pitchFamily="34" charset="0"/>
                <a:sym typeface="+mn-ea"/>
              </a:rPr>
              <a:t> </a:t>
            </a:r>
            <a:r>
              <a:rPr lang="en-IN" sz="3200" b="1" i="1" u="sng" dirty="0" smtClean="0">
                <a:solidFill>
                  <a:schemeClr val="bg1"/>
                </a:solidFill>
                <a:latin typeface="Malgun Gothic" panose="020B0503020000020004" pitchFamily="34" charset="-127"/>
                <a:ea typeface="Malgun Gothic" panose="020B0503020000020004" pitchFamily="34" charset="-127"/>
                <a:cs typeface="Arial" panose="020B0604020202020204" pitchFamily="34" charset="0"/>
                <a:sym typeface="+mn-ea"/>
              </a:rPr>
              <a:t>ZillionBrain</a:t>
            </a:r>
            <a:r>
              <a:rPr lang="en-IN" sz="3200" dirty="0" smtClean="0">
                <a:solidFill>
                  <a:schemeClr val="bg1"/>
                </a:solidFill>
                <a:latin typeface="Malgun Gothic" panose="020B0503020000020004" pitchFamily="34" charset="-127"/>
                <a:ea typeface="Malgun Gothic" panose="020B0503020000020004" pitchFamily="34" charset="-127"/>
                <a:cs typeface="Arial" panose="020B0604020202020204" pitchFamily="34" charset="0"/>
                <a:sym typeface="+mn-ea"/>
              </a:rPr>
              <a:t> offering </a:t>
            </a:r>
            <a:r>
              <a:rPr lang="en-IN" sz="3200" dirty="0">
                <a:solidFill>
                  <a:schemeClr val="bg1"/>
                </a:solidFill>
                <a:latin typeface="Malgun Gothic" panose="020B0503020000020004" pitchFamily="34" charset="-127"/>
                <a:ea typeface="Malgun Gothic" panose="020B0503020000020004" pitchFamily="34" charset="-127"/>
                <a:cs typeface="Arial" panose="020B0604020202020204" pitchFamily="34" charset="0"/>
                <a:sym typeface="+mn-ea"/>
              </a:rPr>
              <a:t>skilling and upskilling services to Electronic Educational Institutes, Electronic Manufacturing Services and Electronic Start-ups.</a:t>
            </a:r>
            <a:r>
              <a:rPr lang="en-US" altLang="ko-KR" sz="3200" b="1" dirty="0" smtClean="0">
                <a:solidFill>
                  <a:schemeClr val="bg1"/>
                </a:solidFill>
                <a:latin typeface="+mj-lt"/>
                <a:cs typeface="Arial" panose="020B0604020202020204" pitchFamily="34" charset="0"/>
              </a:rPr>
              <a:t> </a:t>
            </a:r>
            <a:endParaRPr lang="ko-KR" altLang="en-US" sz="3200" b="1" dirty="0">
              <a:solidFill>
                <a:schemeClr val="bg1"/>
              </a:solidFill>
              <a:latin typeface="+mj-lt"/>
              <a:cs typeface="Arial" panose="020B0604020202020204" pitchFamily="34" charset="0"/>
            </a:endParaRPr>
          </a:p>
        </p:txBody>
      </p:sp>
      <p:pic>
        <p:nvPicPr>
          <p:cNvPr id="3" name="Picture 2" descr="download-removebg-preview"/>
          <p:cNvPicPr>
            <a:picLocks noChangeAspect="1"/>
          </p:cNvPicPr>
          <p:nvPr/>
        </p:nvPicPr>
        <p:blipFill>
          <a:blip r:embed="rId1"/>
          <a:stretch>
            <a:fillRect/>
          </a:stretch>
        </p:blipFill>
        <p:spPr>
          <a:xfrm>
            <a:off x="5099685" y="1851025"/>
            <a:ext cx="2178050" cy="909955"/>
          </a:xfrm>
          <a:prstGeom prst="rect">
            <a:avLst/>
          </a:prstGeom>
        </p:spPr>
      </p:pic>
      <p:sp>
        <p:nvSpPr>
          <p:cNvPr id="4" name="TextBox 1"/>
          <p:cNvSpPr txBox="1"/>
          <p:nvPr/>
        </p:nvSpPr>
        <p:spPr>
          <a:xfrm>
            <a:off x="9125603" y="174473"/>
            <a:ext cx="1836785" cy="369332"/>
          </a:xfrm>
          <a:prstGeom prst="rect">
            <a:avLst/>
          </a:prstGeom>
          <a:noFill/>
        </p:spPr>
        <p:txBody>
          <a:bodyPr wrap="none" rtlCol="0">
            <a:spAutoFit/>
          </a:bodyPr>
          <a:p>
            <a:r>
              <a:rPr lang="en-IN" dirty="0" smtClean="0">
                <a:solidFill>
                  <a:schemeClr val="bg1"/>
                </a:solidFill>
              </a:rPr>
              <a:t>www.zillionlink.in</a:t>
            </a:r>
            <a:endParaRPr lang="en-IN"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4753009" y="790578"/>
            <a:ext cx="6658581" cy="1247339"/>
            <a:chOff x="4753009" y="790578"/>
            <a:chExt cx="6658581" cy="1247339"/>
          </a:xfrm>
        </p:grpSpPr>
        <p:grpSp>
          <p:nvGrpSpPr>
            <p:cNvPr id="20" name="Group 19"/>
            <p:cNvGrpSpPr/>
            <p:nvPr/>
          </p:nvGrpSpPr>
          <p:grpSpPr>
            <a:xfrm>
              <a:off x="5946145" y="869517"/>
              <a:ext cx="5465445" cy="1168400"/>
              <a:chOff x="6557475" y="1411926"/>
              <a:chExt cx="5562818" cy="1168400"/>
            </a:xfrm>
          </p:grpSpPr>
          <p:sp>
            <p:nvSpPr>
              <p:cNvPr id="21" name="TextBox 20"/>
              <p:cNvSpPr txBox="1"/>
              <p:nvPr/>
            </p:nvSpPr>
            <p:spPr>
              <a:xfrm>
                <a:off x="6557475" y="1750381"/>
                <a:ext cx="5562818" cy="829945"/>
              </a:xfrm>
              <a:prstGeom prst="rect">
                <a:avLst/>
              </a:prstGeom>
              <a:noFill/>
            </p:spPr>
            <p:txBody>
              <a:bodyPr wrap="square" rtlCol="0">
                <a:spAutoFit/>
              </a:bodyPr>
              <a:lstStyle/>
              <a:p>
                <a:r>
                  <a:rPr lang="en-US" altLang="ko-KR" sz="1600" b="1" dirty="0" smtClean="0">
                    <a:solidFill>
                      <a:srgbClr val="FFC000"/>
                    </a:solidFill>
                    <a:cs typeface="Arial" panose="020B0604020202020204" pitchFamily="34" charset="0"/>
                  </a:rPr>
                  <a:t>FY2022</a:t>
                </a:r>
                <a:r>
                  <a:rPr lang="en-US" altLang="ko-KR" sz="1600" dirty="0" smtClean="0">
                    <a:solidFill>
                      <a:schemeClr val="bg1"/>
                    </a:solidFill>
                    <a:cs typeface="Arial" panose="020B0604020202020204" pitchFamily="34" charset="0"/>
                  </a:rPr>
                  <a:t> . Inaugurated by Mr. Sunil Dhole ( Wel known scientist )  , Mr. Akimichi Kurihara  ( Zenwaves Japan ) &amp; Mr. Sanjay Pawar ( Cyber Security Expert Japan  ) </a:t>
                </a:r>
                <a:r>
                  <a:rPr lang="en-US" altLang="ko-KR" sz="1200" dirty="0" smtClean="0">
                    <a:solidFill>
                      <a:schemeClr val="bg1"/>
                    </a:solidFill>
                    <a:cs typeface="Arial" panose="020B0604020202020204" pitchFamily="34" charset="0"/>
                  </a:rPr>
                  <a:t> </a:t>
                </a:r>
                <a:endParaRPr lang="en-US" altLang="ko-KR" sz="1200" dirty="0">
                  <a:solidFill>
                    <a:schemeClr val="bg1"/>
                  </a:solidFill>
                  <a:cs typeface="Arial" panose="020B0604020202020204" pitchFamily="34" charset="0"/>
                </a:endParaRPr>
              </a:p>
            </p:txBody>
          </p:sp>
          <p:sp>
            <p:nvSpPr>
              <p:cNvPr id="22" name="TextBox 21"/>
              <p:cNvSpPr txBox="1"/>
              <p:nvPr/>
            </p:nvSpPr>
            <p:spPr>
              <a:xfrm>
                <a:off x="6557475" y="1411926"/>
                <a:ext cx="4507692" cy="369332"/>
              </a:xfrm>
              <a:prstGeom prst="rect">
                <a:avLst/>
              </a:prstGeom>
              <a:noFill/>
            </p:spPr>
            <p:txBody>
              <a:bodyPr wrap="square" lIns="108000" rIns="108000" rtlCol="0">
                <a:spAutoFit/>
              </a:bodyPr>
              <a:lstStyle/>
              <a:p>
                <a:r>
                  <a:rPr lang="en-US" altLang="ko-KR" b="1" dirty="0" smtClean="0">
                    <a:solidFill>
                      <a:srgbClr val="FFFF00"/>
                    </a:solidFill>
                    <a:cs typeface="Arial" panose="020B0604020202020204" pitchFamily="34" charset="0"/>
                  </a:rPr>
                  <a:t>Establishment Year</a:t>
                </a:r>
                <a:r>
                  <a:rPr lang="en-US" altLang="ko-KR" b="1" dirty="0" smtClean="0">
                    <a:solidFill>
                      <a:schemeClr val="bg1"/>
                    </a:solidFill>
                    <a:cs typeface="Arial" panose="020B0604020202020204" pitchFamily="34" charset="0"/>
                  </a:rPr>
                  <a:t> </a:t>
                </a:r>
                <a:endParaRPr lang="ko-KR" altLang="en-US" b="1" dirty="0">
                  <a:solidFill>
                    <a:schemeClr val="bg1"/>
                  </a:solidFill>
                  <a:cs typeface="Arial" panose="020B0604020202020204" pitchFamily="34" charset="0"/>
                </a:endParaRPr>
              </a:p>
            </p:txBody>
          </p:sp>
        </p:grpSp>
        <p:sp>
          <p:nvSpPr>
            <p:cNvPr id="23" name="TextBox 22"/>
            <p:cNvSpPr txBox="1"/>
            <p:nvPr/>
          </p:nvSpPr>
          <p:spPr>
            <a:xfrm>
              <a:off x="4753009" y="1008016"/>
              <a:ext cx="958096" cy="523220"/>
            </a:xfrm>
            <a:prstGeom prst="rect">
              <a:avLst/>
            </a:prstGeom>
            <a:noFill/>
          </p:spPr>
          <p:txBody>
            <a:bodyPr wrap="square" lIns="108000" rIns="108000" rtlCol="0">
              <a:spAutoFit/>
            </a:bodyPr>
            <a:lstStyle/>
            <a:p>
              <a:pPr algn="ctr"/>
              <a:r>
                <a:rPr lang="en-US" altLang="ko-KR" sz="2800" b="1" dirty="0">
                  <a:solidFill>
                    <a:schemeClr val="bg1"/>
                  </a:solidFill>
                  <a:cs typeface="Arial" panose="020B0604020202020204" pitchFamily="34" charset="0"/>
                </a:rPr>
                <a:t>01</a:t>
              </a:r>
              <a:endParaRPr lang="ko-KR" altLang="en-US" sz="2800" b="1" dirty="0">
                <a:solidFill>
                  <a:schemeClr val="bg1"/>
                </a:solidFill>
                <a:cs typeface="Arial" panose="020B0604020202020204" pitchFamily="34" charset="0"/>
              </a:endParaRPr>
            </a:p>
          </p:txBody>
        </p:sp>
        <p:sp>
          <p:nvSpPr>
            <p:cNvPr id="45" name="Freeform: Shape 44"/>
            <p:cNvSpPr/>
            <p:nvPr/>
          </p:nvSpPr>
          <p:spPr>
            <a:xfrm>
              <a:off x="4753009" y="790578"/>
              <a:ext cx="958096" cy="958096"/>
            </a:xfrm>
            <a:custGeom>
              <a:avLst/>
              <a:gdLst>
                <a:gd name="connsiteX0" fmla="*/ 591326 w 1182653"/>
                <a:gd name="connsiteY0" fmla="*/ 99202 h 1182653"/>
                <a:gd name="connsiteX1" fmla="*/ 542935 w 1182653"/>
                <a:gd name="connsiteY1" fmla="*/ 119164 h 1182653"/>
                <a:gd name="connsiteX2" fmla="*/ 119164 w 1182653"/>
                <a:gd name="connsiteY2" fmla="*/ 542935 h 1182653"/>
                <a:gd name="connsiteX3" fmla="*/ 119164 w 1182653"/>
                <a:gd name="connsiteY3" fmla="*/ 639718 h 1182653"/>
                <a:gd name="connsiteX4" fmla="*/ 542935 w 1182653"/>
                <a:gd name="connsiteY4" fmla="*/ 1063489 h 1182653"/>
                <a:gd name="connsiteX5" fmla="*/ 639718 w 1182653"/>
                <a:gd name="connsiteY5" fmla="*/ 1063489 h 1182653"/>
                <a:gd name="connsiteX6" fmla="*/ 1063489 w 1182653"/>
                <a:gd name="connsiteY6" fmla="*/ 639718 h 1182653"/>
                <a:gd name="connsiteX7" fmla="*/ 1063489 w 1182653"/>
                <a:gd name="connsiteY7" fmla="*/ 542935 h 1182653"/>
                <a:gd name="connsiteX8" fmla="*/ 639718 w 1182653"/>
                <a:gd name="connsiteY8" fmla="*/ 119164 h 1182653"/>
                <a:gd name="connsiteX9" fmla="*/ 591326 w 1182653"/>
                <a:gd name="connsiteY9" fmla="*/ 99202 h 1182653"/>
                <a:gd name="connsiteX10" fmla="*/ 591327 w 1182653"/>
                <a:gd name="connsiteY10" fmla="*/ 0 h 1182653"/>
                <a:gd name="connsiteX11" fmla="*/ 654581 w 1182653"/>
                <a:gd name="connsiteY11" fmla="*/ 26183 h 1182653"/>
                <a:gd name="connsiteX12" fmla="*/ 1156470 w 1182653"/>
                <a:gd name="connsiteY12" fmla="*/ 528072 h 1182653"/>
                <a:gd name="connsiteX13" fmla="*/ 1156470 w 1182653"/>
                <a:gd name="connsiteY13" fmla="*/ 654581 h 1182653"/>
                <a:gd name="connsiteX14" fmla="*/ 654581 w 1182653"/>
                <a:gd name="connsiteY14" fmla="*/ 1156470 h 1182653"/>
                <a:gd name="connsiteX15" fmla="*/ 528072 w 1182653"/>
                <a:gd name="connsiteY15" fmla="*/ 1156470 h 1182653"/>
                <a:gd name="connsiteX16" fmla="*/ 26184 w 1182653"/>
                <a:gd name="connsiteY16" fmla="*/ 654581 h 1182653"/>
                <a:gd name="connsiteX17" fmla="*/ 26184 w 1182653"/>
                <a:gd name="connsiteY17" fmla="*/ 528072 h 1182653"/>
                <a:gd name="connsiteX18" fmla="*/ 528072 w 1182653"/>
                <a:gd name="connsiteY18" fmla="*/ 26183 h 1182653"/>
                <a:gd name="connsiteX19" fmla="*/ 591327 w 1182653"/>
                <a:gd name="connsiteY19" fmla="*/ 0 h 118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82653" h="1182653">
                  <a:moveTo>
                    <a:pt x="591326" y="99202"/>
                  </a:moveTo>
                  <a:cubicBezTo>
                    <a:pt x="573784" y="99202"/>
                    <a:pt x="556242" y="105856"/>
                    <a:pt x="542935" y="119164"/>
                  </a:cubicBezTo>
                  <a:lnTo>
                    <a:pt x="119164" y="542935"/>
                  </a:lnTo>
                  <a:cubicBezTo>
                    <a:pt x="92548" y="569550"/>
                    <a:pt x="92548" y="613102"/>
                    <a:pt x="119164" y="639718"/>
                  </a:cubicBezTo>
                  <a:lnTo>
                    <a:pt x="542935" y="1063489"/>
                  </a:lnTo>
                  <a:cubicBezTo>
                    <a:pt x="569550" y="1090104"/>
                    <a:pt x="613102" y="1090104"/>
                    <a:pt x="639718" y="1063489"/>
                  </a:cubicBezTo>
                  <a:lnTo>
                    <a:pt x="1063489" y="639718"/>
                  </a:lnTo>
                  <a:cubicBezTo>
                    <a:pt x="1090450" y="613102"/>
                    <a:pt x="1090450" y="569550"/>
                    <a:pt x="1063489" y="542935"/>
                  </a:cubicBezTo>
                  <a:lnTo>
                    <a:pt x="639718" y="119164"/>
                  </a:lnTo>
                  <a:cubicBezTo>
                    <a:pt x="626410" y="105856"/>
                    <a:pt x="608868" y="99202"/>
                    <a:pt x="591326" y="99202"/>
                  </a:cubicBezTo>
                  <a:close/>
                  <a:moveTo>
                    <a:pt x="591327" y="0"/>
                  </a:moveTo>
                  <a:cubicBezTo>
                    <a:pt x="614226" y="0"/>
                    <a:pt x="637126" y="8728"/>
                    <a:pt x="654581" y="26183"/>
                  </a:cubicBezTo>
                  <a:lnTo>
                    <a:pt x="1156470" y="528072"/>
                  </a:lnTo>
                  <a:cubicBezTo>
                    <a:pt x="1191381" y="562983"/>
                    <a:pt x="1191381" y="619670"/>
                    <a:pt x="1156470" y="654581"/>
                  </a:cubicBezTo>
                  <a:lnTo>
                    <a:pt x="654581" y="1156470"/>
                  </a:lnTo>
                  <a:cubicBezTo>
                    <a:pt x="619670" y="1191381"/>
                    <a:pt x="562983" y="1191381"/>
                    <a:pt x="528072" y="1156470"/>
                  </a:cubicBezTo>
                  <a:lnTo>
                    <a:pt x="26184" y="654581"/>
                  </a:lnTo>
                  <a:cubicBezTo>
                    <a:pt x="-8728" y="619670"/>
                    <a:pt x="-8728" y="562983"/>
                    <a:pt x="26184" y="528072"/>
                  </a:cubicBezTo>
                  <a:lnTo>
                    <a:pt x="528072" y="26183"/>
                  </a:lnTo>
                  <a:cubicBezTo>
                    <a:pt x="545528" y="8728"/>
                    <a:pt x="568427" y="0"/>
                    <a:pt x="591327" y="0"/>
                  </a:cubicBezTo>
                  <a:close/>
                </a:path>
              </a:pathLst>
            </a:custGeom>
            <a:solidFill>
              <a:schemeClr val="accent1"/>
            </a:solidFill>
            <a:ln w="9525" cap="flat">
              <a:noFill/>
              <a:prstDash val="solid"/>
              <a:miter/>
            </a:ln>
          </p:spPr>
          <p:txBody>
            <a:bodyPr rtlCol="0" anchor="ctr"/>
            <a:lstStyle/>
            <a:p>
              <a:endParaRPr lang="en-US" dirty="0"/>
            </a:p>
          </p:txBody>
        </p:sp>
      </p:grpSp>
      <p:grpSp>
        <p:nvGrpSpPr>
          <p:cNvPr id="56" name="Group 55"/>
          <p:cNvGrpSpPr/>
          <p:nvPr/>
        </p:nvGrpSpPr>
        <p:grpSpPr>
          <a:xfrm>
            <a:off x="5350009" y="2211111"/>
            <a:ext cx="6489965" cy="1185744"/>
            <a:chOff x="5276743" y="2230161"/>
            <a:chExt cx="6489965" cy="1185744"/>
          </a:xfrm>
        </p:grpSpPr>
        <p:grpSp>
          <p:nvGrpSpPr>
            <p:cNvPr id="24" name="Group 23"/>
            <p:cNvGrpSpPr/>
            <p:nvPr/>
          </p:nvGrpSpPr>
          <p:grpSpPr>
            <a:xfrm>
              <a:off x="6443503" y="2309100"/>
              <a:ext cx="5323205" cy="1106805"/>
              <a:chOff x="6557475" y="1411926"/>
              <a:chExt cx="5418044" cy="1106805"/>
            </a:xfrm>
          </p:grpSpPr>
          <p:sp>
            <p:nvSpPr>
              <p:cNvPr id="25" name="TextBox 24"/>
              <p:cNvSpPr txBox="1"/>
              <p:nvPr/>
            </p:nvSpPr>
            <p:spPr>
              <a:xfrm>
                <a:off x="6567170" y="1750381"/>
                <a:ext cx="5408349" cy="768350"/>
              </a:xfrm>
              <a:prstGeom prst="rect">
                <a:avLst/>
              </a:prstGeom>
              <a:noFill/>
            </p:spPr>
            <p:txBody>
              <a:bodyPr wrap="square" rtlCol="0">
                <a:spAutoFit/>
              </a:bodyPr>
              <a:lstStyle/>
              <a:p>
                <a:r>
                  <a:rPr lang="en-IN" sz="1600" dirty="0">
                    <a:solidFill>
                      <a:schemeClr val="bg1"/>
                    </a:solidFill>
                    <a:cs typeface="Arial" panose="020B0604020202020204" pitchFamily="34" charset="0"/>
                  </a:rPr>
                  <a:t>U31909PN2022PTC214059 , 27AACCZ0407B1ZU , AACCZ0407B</a:t>
                </a:r>
                <a:r>
                  <a:rPr lang="en-US" sz="1600" dirty="0">
                    <a:solidFill>
                      <a:schemeClr val="bg1"/>
                    </a:solidFill>
                    <a:cs typeface="Arial" panose="020B0604020202020204" pitchFamily="34" charset="0"/>
                  </a:rPr>
                  <a:t> </a:t>
                </a:r>
                <a:r>
                  <a:rPr lang="en-US" sz="1600" dirty="0" smtClean="0">
                    <a:solidFill>
                      <a:schemeClr val="bg1"/>
                    </a:solidFill>
                    <a:cs typeface="Arial" panose="020B0604020202020204" pitchFamily="34" charset="0"/>
                  </a:rPr>
                  <a:t>, IEC –AACCZ0407B </a:t>
                </a:r>
                <a:r>
                  <a:rPr lang="en-US" sz="1200" dirty="0" smtClean="0">
                    <a:solidFill>
                      <a:schemeClr val="bg1"/>
                    </a:solidFill>
                    <a:cs typeface="Arial" panose="020B0604020202020204" pitchFamily="34" charset="0"/>
                  </a:rPr>
                  <a:t>   </a:t>
                </a:r>
                <a:r>
                  <a:rPr lang="en-US" altLang="ko-KR" sz="1200" dirty="0" smtClean="0">
                    <a:solidFill>
                      <a:schemeClr val="bg1"/>
                    </a:solidFill>
                    <a:cs typeface="Arial" panose="020B0604020202020204" pitchFamily="34" charset="0"/>
                  </a:rPr>
                  <a:t> </a:t>
                </a:r>
                <a:endParaRPr lang="en-US" altLang="ko-KR" sz="1200" dirty="0">
                  <a:solidFill>
                    <a:schemeClr val="bg1"/>
                  </a:solidFill>
                  <a:cs typeface="Arial" panose="020B0604020202020204" pitchFamily="34" charset="0"/>
                </a:endParaRPr>
              </a:p>
              <a:p>
                <a:endParaRPr lang="en-US" altLang="ko-KR" sz="1200" dirty="0">
                  <a:solidFill>
                    <a:schemeClr val="bg1"/>
                  </a:solidFill>
                  <a:cs typeface="Arial" panose="020B0604020202020204" pitchFamily="34" charset="0"/>
                </a:endParaRPr>
              </a:p>
            </p:txBody>
          </p:sp>
          <p:sp>
            <p:nvSpPr>
              <p:cNvPr id="26" name="TextBox 25"/>
              <p:cNvSpPr txBox="1"/>
              <p:nvPr/>
            </p:nvSpPr>
            <p:spPr>
              <a:xfrm>
                <a:off x="6557475" y="1411926"/>
                <a:ext cx="4507692" cy="369332"/>
              </a:xfrm>
              <a:prstGeom prst="rect">
                <a:avLst/>
              </a:prstGeom>
              <a:noFill/>
            </p:spPr>
            <p:txBody>
              <a:bodyPr wrap="square" lIns="108000" rIns="108000" rtlCol="0">
                <a:spAutoFit/>
              </a:bodyPr>
              <a:lstStyle/>
              <a:p>
                <a:r>
                  <a:rPr lang="en-US" altLang="ko-KR" b="1" dirty="0" smtClean="0">
                    <a:solidFill>
                      <a:srgbClr val="FFFF00"/>
                    </a:solidFill>
                    <a:cs typeface="Arial" panose="020B0604020202020204" pitchFamily="34" charset="0"/>
                  </a:rPr>
                  <a:t>CIN , GSTIN , PAN </a:t>
                </a:r>
                <a:endParaRPr lang="en-US" altLang="ko-KR" b="1" dirty="0" smtClean="0">
                  <a:solidFill>
                    <a:srgbClr val="FFFF00"/>
                  </a:solidFill>
                  <a:cs typeface="Arial" panose="020B0604020202020204" pitchFamily="34" charset="0"/>
                </a:endParaRPr>
              </a:p>
            </p:txBody>
          </p:sp>
        </p:grpSp>
        <p:sp>
          <p:nvSpPr>
            <p:cNvPr id="27" name="TextBox 26"/>
            <p:cNvSpPr txBox="1"/>
            <p:nvPr/>
          </p:nvSpPr>
          <p:spPr>
            <a:xfrm>
              <a:off x="5276743" y="2447599"/>
              <a:ext cx="958096" cy="523220"/>
            </a:xfrm>
            <a:prstGeom prst="rect">
              <a:avLst/>
            </a:prstGeom>
            <a:noFill/>
          </p:spPr>
          <p:txBody>
            <a:bodyPr wrap="square" lIns="108000" rIns="108000" rtlCol="0">
              <a:spAutoFit/>
            </a:bodyPr>
            <a:lstStyle/>
            <a:p>
              <a:pPr algn="ctr"/>
              <a:r>
                <a:rPr lang="en-US" altLang="ko-KR" sz="2800" b="1" dirty="0">
                  <a:solidFill>
                    <a:schemeClr val="bg1"/>
                  </a:solidFill>
                  <a:cs typeface="Arial" panose="020B0604020202020204" pitchFamily="34" charset="0"/>
                </a:rPr>
                <a:t>02</a:t>
              </a:r>
              <a:endParaRPr lang="ko-KR" altLang="en-US" sz="2800" b="1" dirty="0">
                <a:solidFill>
                  <a:schemeClr val="bg1"/>
                </a:solidFill>
                <a:cs typeface="Arial" panose="020B0604020202020204" pitchFamily="34" charset="0"/>
              </a:endParaRPr>
            </a:p>
          </p:txBody>
        </p:sp>
        <p:sp>
          <p:nvSpPr>
            <p:cNvPr id="46" name="Freeform: Shape 45"/>
            <p:cNvSpPr/>
            <p:nvPr/>
          </p:nvSpPr>
          <p:spPr>
            <a:xfrm>
              <a:off x="5276743" y="2230161"/>
              <a:ext cx="958096" cy="958096"/>
            </a:xfrm>
            <a:custGeom>
              <a:avLst/>
              <a:gdLst>
                <a:gd name="connsiteX0" fmla="*/ 591326 w 1182653"/>
                <a:gd name="connsiteY0" fmla="*/ 99202 h 1182653"/>
                <a:gd name="connsiteX1" fmla="*/ 542935 w 1182653"/>
                <a:gd name="connsiteY1" fmla="*/ 119164 h 1182653"/>
                <a:gd name="connsiteX2" fmla="*/ 119164 w 1182653"/>
                <a:gd name="connsiteY2" fmla="*/ 542935 h 1182653"/>
                <a:gd name="connsiteX3" fmla="*/ 119164 w 1182653"/>
                <a:gd name="connsiteY3" fmla="*/ 639718 h 1182653"/>
                <a:gd name="connsiteX4" fmla="*/ 542935 w 1182653"/>
                <a:gd name="connsiteY4" fmla="*/ 1063489 h 1182653"/>
                <a:gd name="connsiteX5" fmla="*/ 639718 w 1182653"/>
                <a:gd name="connsiteY5" fmla="*/ 1063489 h 1182653"/>
                <a:gd name="connsiteX6" fmla="*/ 1063489 w 1182653"/>
                <a:gd name="connsiteY6" fmla="*/ 639718 h 1182653"/>
                <a:gd name="connsiteX7" fmla="*/ 1063489 w 1182653"/>
                <a:gd name="connsiteY7" fmla="*/ 542935 h 1182653"/>
                <a:gd name="connsiteX8" fmla="*/ 639718 w 1182653"/>
                <a:gd name="connsiteY8" fmla="*/ 119164 h 1182653"/>
                <a:gd name="connsiteX9" fmla="*/ 591326 w 1182653"/>
                <a:gd name="connsiteY9" fmla="*/ 99202 h 1182653"/>
                <a:gd name="connsiteX10" fmla="*/ 591327 w 1182653"/>
                <a:gd name="connsiteY10" fmla="*/ 0 h 1182653"/>
                <a:gd name="connsiteX11" fmla="*/ 654581 w 1182653"/>
                <a:gd name="connsiteY11" fmla="*/ 26183 h 1182653"/>
                <a:gd name="connsiteX12" fmla="*/ 1156470 w 1182653"/>
                <a:gd name="connsiteY12" fmla="*/ 528072 h 1182653"/>
                <a:gd name="connsiteX13" fmla="*/ 1156470 w 1182653"/>
                <a:gd name="connsiteY13" fmla="*/ 654581 h 1182653"/>
                <a:gd name="connsiteX14" fmla="*/ 654581 w 1182653"/>
                <a:gd name="connsiteY14" fmla="*/ 1156470 h 1182653"/>
                <a:gd name="connsiteX15" fmla="*/ 528072 w 1182653"/>
                <a:gd name="connsiteY15" fmla="*/ 1156470 h 1182653"/>
                <a:gd name="connsiteX16" fmla="*/ 26184 w 1182653"/>
                <a:gd name="connsiteY16" fmla="*/ 654581 h 1182653"/>
                <a:gd name="connsiteX17" fmla="*/ 26184 w 1182653"/>
                <a:gd name="connsiteY17" fmla="*/ 528072 h 1182653"/>
                <a:gd name="connsiteX18" fmla="*/ 528072 w 1182653"/>
                <a:gd name="connsiteY18" fmla="*/ 26183 h 1182653"/>
                <a:gd name="connsiteX19" fmla="*/ 591327 w 1182653"/>
                <a:gd name="connsiteY19" fmla="*/ 0 h 118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82653" h="1182653">
                  <a:moveTo>
                    <a:pt x="591326" y="99202"/>
                  </a:moveTo>
                  <a:cubicBezTo>
                    <a:pt x="573784" y="99202"/>
                    <a:pt x="556242" y="105856"/>
                    <a:pt x="542935" y="119164"/>
                  </a:cubicBezTo>
                  <a:lnTo>
                    <a:pt x="119164" y="542935"/>
                  </a:lnTo>
                  <a:cubicBezTo>
                    <a:pt x="92548" y="569550"/>
                    <a:pt x="92548" y="613102"/>
                    <a:pt x="119164" y="639718"/>
                  </a:cubicBezTo>
                  <a:lnTo>
                    <a:pt x="542935" y="1063489"/>
                  </a:lnTo>
                  <a:cubicBezTo>
                    <a:pt x="569550" y="1090104"/>
                    <a:pt x="613102" y="1090104"/>
                    <a:pt x="639718" y="1063489"/>
                  </a:cubicBezTo>
                  <a:lnTo>
                    <a:pt x="1063489" y="639718"/>
                  </a:lnTo>
                  <a:cubicBezTo>
                    <a:pt x="1090450" y="613102"/>
                    <a:pt x="1090450" y="569550"/>
                    <a:pt x="1063489" y="542935"/>
                  </a:cubicBezTo>
                  <a:lnTo>
                    <a:pt x="639718" y="119164"/>
                  </a:lnTo>
                  <a:cubicBezTo>
                    <a:pt x="626410" y="105856"/>
                    <a:pt x="608868" y="99202"/>
                    <a:pt x="591326" y="99202"/>
                  </a:cubicBezTo>
                  <a:close/>
                  <a:moveTo>
                    <a:pt x="591327" y="0"/>
                  </a:moveTo>
                  <a:cubicBezTo>
                    <a:pt x="614226" y="0"/>
                    <a:pt x="637126" y="8728"/>
                    <a:pt x="654581" y="26183"/>
                  </a:cubicBezTo>
                  <a:lnTo>
                    <a:pt x="1156470" y="528072"/>
                  </a:lnTo>
                  <a:cubicBezTo>
                    <a:pt x="1191381" y="562983"/>
                    <a:pt x="1191381" y="619670"/>
                    <a:pt x="1156470" y="654581"/>
                  </a:cubicBezTo>
                  <a:lnTo>
                    <a:pt x="654581" y="1156470"/>
                  </a:lnTo>
                  <a:cubicBezTo>
                    <a:pt x="619670" y="1191381"/>
                    <a:pt x="562983" y="1191381"/>
                    <a:pt x="528072" y="1156470"/>
                  </a:cubicBezTo>
                  <a:lnTo>
                    <a:pt x="26184" y="654581"/>
                  </a:lnTo>
                  <a:cubicBezTo>
                    <a:pt x="-8728" y="619670"/>
                    <a:pt x="-8728" y="562983"/>
                    <a:pt x="26184" y="528072"/>
                  </a:cubicBezTo>
                  <a:lnTo>
                    <a:pt x="528072" y="26183"/>
                  </a:lnTo>
                  <a:cubicBezTo>
                    <a:pt x="545528" y="8728"/>
                    <a:pt x="568427" y="0"/>
                    <a:pt x="591327" y="0"/>
                  </a:cubicBezTo>
                  <a:close/>
                </a:path>
              </a:pathLst>
            </a:custGeom>
            <a:solidFill>
              <a:schemeClr val="accent2"/>
            </a:solidFill>
            <a:ln w="9525" cap="flat">
              <a:noFill/>
              <a:prstDash val="solid"/>
              <a:miter/>
            </a:ln>
          </p:spPr>
          <p:txBody>
            <a:bodyPr rtlCol="0" anchor="ctr"/>
            <a:lstStyle/>
            <a:p>
              <a:endParaRPr lang="en-US" dirty="0"/>
            </a:p>
          </p:txBody>
        </p:sp>
      </p:grpSp>
      <p:grpSp>
        <p:nvGrpSpPr>
          <p:cNvPr id="55" name="Group 54"/>
          <p:cNvGrpSpPr/>
          <p:nvPr/>
        </p:nvGrpSpPr>
        <p:grpSpPr>
          <a:xfrm>
            <a:off x="5920633" y="3498294"/>
            <a:ext cx="5595548" cy="958096"/>
            <a:chOff x="5800477" y="3669744"/>
            <a:chExt cx="5595548" cy="958096"/>
          </a:xfrm>
        </p:grpSpPr>
        <p:grpSp>
          <p:nvGrpSpPr>
            <p:cNvPr id="28" name="Group 27"/>
            <p:cNvGrpSpPr/>
            <p:nvPr/>
          </p:nvGrpSpPr>
          <p:grpSpPr>
            <a:xfrm>
              <a:off x="6967237" y="3748683"/>
              <a:ext cx="4428788" cy="614144"/>
              <a:chOff x="6557475" y="1411926"/>
              <a:chExt cx="4507692" cy="614144"/>
            </a:xfrm>
          </p:grpSpPr>
          <p:sp>
            <p:nvSpPr>
              <p:cNvPr id="29" name="TextBox 28"/>
              <p:cNvSpPr txBox="1"/>
              <p:nvPr/>
            </p:nvSpPr>
            <p:spPr>
              <a:xfrm>
                <a:off x="6557475" y="1750480"/>
                <a:ext cx="4507692" cy="275590"/>
              </a:xfrm>
              <a:prstGeom prst="rect">
                <a:avLst/>
              </a:prstGeom>
              <a:noFill/>
            </p:spPr>
            <p:txBody>
              <a:bodyPr wrap="square" rtlCol="0">
                <a:spAutoFit/>
              </a:bodyPr>
              <a:lstStyle/>
              <a:p>
                <a:endParaRPr lang="en-US" altLang="ko-KR" sz="1200" b="1" dirty="0">
                  <a:solidFill>
                    <a:srgbClr val="FFC000"/>
                  </a:solidFill>
                  <a:cs typeface="Arial" panose="020B0604020202020204" pitchFamily="34" charset="0"/>
                </a:endParaRPr>
              </a:p>
            </p:txBody>
          </p:sp>
          <p:sp>
            <p:nvSpPr>
              <p:cNvPr id="30" name="TextBox 29"/>
              <p:cNvSpPr txBox="1"/>
              <p:nvPr/>
            </p:nvSpPr>
            <p:spPr>
              <a:xfrm>
                <a:off x="6557475" y="1411926"/>
                <a:ext cx="4507692" cy="369332"/>
              </a:xfrm>
              <a:prstGeom prst="rect">
                <a:avLst/>
              </a:prstGeom>
              <a:noFill/>
            </p:spPr>
            <p:txBody>
              <a:bodyPr wrap="square" lIns="108000" rIns="108000" rtlCol="0">
                <a:spAutoFit/>
              </a:bodyPr>
              <a:lstStyle/>
              <a:p>
                <a:r>
                  <a:rPr lang="en-US" altLang="ko-KR" b="1" dirty="0" smtClean="0">
                    <a:solidFill>
                      <a:srgbClr val="FFFF00"/>
                    </a:solidFill>
                    <a:cs typeface="Arial" panose="020B0604020202020204" pitchFamily="34" charset="0"/>
                  </a:rPr>
                  <a:t>What we Do ? </a:t>
                </a:r>
                <a:endParaRPr lang="en-US" altLang="ko-KR" b="1" dirty="0" smtClean="0">
                  <a:solidFill>
                    <a:srgbClr val="FFFF00"/>
                  </a:solidFill>
                  <a:cs typeface="Arial" panose="020B0604020202020204" pitchFamily="34" charset="0"/>
                </a:endParaRPr>
              </a:p>
            </p:txBody>
          </p:sp>
        </p:grpSp>
        <p:sp>
          <p:nvSpPr>
            <p:cNvPr id="31" name="TextBox 30"/>
            <p:cNvSpPr txBox="1"/>
            <p:nvPr/>
          </p:nvSpPr>
          <p:spPr>
            <a:xfrm>
              <a:off x="5800477" y="3887182"/>
              <a:ext cx="958096" cy="523220"/>
            </a:xfrm>
            <a:prstGeom prst="rect">
              <a:avLst/>
            </a:prstGeom>
            <a:noFill/>
          </p:spPr>
          <p:txBody>
            <a:bodyPr wrap="square" lIns="108000" rIns="108000" rtlCol="0">
              <a:spAutoFit/>
            </a:bodyPr>
            <a:lstStyle/>
            <a:p>
              <a:pPr algn="ctr"/>
              <a:r>
                <a:rPr lang="en-US" altLang="ko-KR" sz="2800" b="1" dirty="0">
                  <a:solidFill>
                    <a:schemeClr val="bg1"/>
                  </a:solidFill>
                  <a:cs typeface="Arial" panose="020B0604020202020204" pitchFamily="34" charset="0"/>
                </a:rPr>
                <a:t>03</a:t>
              </a:r>
              <a:endParaRPr lang="ko-KR" altLang="en-US" sz="2800" b="1" dirty="0">
                <a:solidFill>
                  <a:schemeClr val="bg1"/>
                </a:solidFill>
                <a:cs typeface="Arial" panose="020B0604020202020204" pitchFamily="34" charset="0"/>
              </a:endParaRPr>
            </a:p>
          </p:txBody>
        </p:sp>
        <p:sp>
          <p:nvSpPr>
            <p:cNvPr id="47" name="Freeform: Shape 46"/>
            <p:cNvSpPr/>
            <p:nvPr/>
          </p:nvSpPr>
          <p:spPr>
            <a:xfrm>
              <a:off x="5800477" y="3669744"/>
              <a:ext cx="958096" cy="958096"/>
            </a:xfrm>
            <a:custGeom>
              <a:avLst/>
              <a:gdLst>
                <a:gd name="connsiteX0" fmla="*/ 591326 w 1182653"/>
                <a:gd name="connsiteY0" fmla="*/ 99202 h 1182653"/>
                <a:gd name="connsiteX1" fmla="*/ 542935 w 1182653"/>
                <a:gd name="connsiteY1" fmla="*/ 119164 h 1182653"/>
                <a:gd name="connsiteX2" fmla="*/ 119164 w 1182653"/>
                <a:gd name="connsiteY2" fmla="*/ 542935 h 1182653"/>
                <a:gd name="connsiteX3" fmla="*/ 119164 w 1182653"/>
                <a:gd name="connsiteY3" fmla="*/ 639718 h 1182653"/>
                <a:gd name="connsiteX4" fmla="*/ 542935 w 1182653"/>
                <a:gd name="connsiteY4" fmla="*/ 1063489 h 1182653"/>
                <a:gd name="connsiteX5" fmla="*/ 639718 w 1182653"/>
                <a:gd name="connsiteY5" fmla="*/ 1063489 h 1182653"/>
                <a:gd name="connsiteX6" fmla="*/ 1063489 w 1182653"/>
                <a:gd name="connsiteY6" fmla="*/ 639718 h 1182653"/>
                <a:gd name="connsiteX7" fmla="*/ 1063489 w 1182653"/>
                <a:gd name="connsiteY7" fmla="*/ 542935 h 1182653"/>
                <a:gd name="connsiteX8" fmla="*/ 639718 w 1182653"/>
                <a:gd name="connsiteY8" fmla="*/ 119164 h 1182653"/>
                <a:gd name="connsiteX9" fmla="*/ 591326 w 1182653"/>
                <a:gd name="connsiteY9" fmla="*/ 99202 h 1182653"/>
                <a:gd name="connsiteX10" fmla="*/ 591327 w 1182653"/>
                <a:gd name="connsiteY10" fmla="*/ 0 h 1182653"/>
                <a:gd name="connsiteX11" fmla="*/ 654581 w 1182653"/>
                <a:gd name="connsiteY11" fmla="*/ 26183 h 1182653"/>
                <a:gd name="connsiteX12" fmla="*/ 1156470 w 1182653"/>
                <a:gd name="connsiteY12" fmla="*/ 528072 h 1182653"/>
                <a:gd name="connsiteX13" fmla="*/ 1156470 w 1182653"/>
                <a:gd name="connsiteY13" fmla="*/ 654581 h 1182653"/>
                <a:gd name="connsiteX14" fmla="*/ 654581 w 1182653"/>
                <a:gd name="connsiteY14" fmla="*/ 1156470 h 1182653"/>
                <a:gd name="connsiteX15" fmla="*/ 528072 w 1182653"/>
                <a:gd name="connsiteY15" fmla="*/ 1156470 h 1182653"/>
                <a:gd name="connsiteX16" fmla="*/ 26184 w 1182653"/>
                <a:gd name="connsiteY16" fmla="*/ 654581 h 1182653"/>
                <a:gd name="connsiteX17" fmla="*/ 26184 w 1182653"/>
                <a:gd name="connsiteY17" fmla="*/ 528072 h 1182653"/>
                <a:gd name="connsiteX18" fmla="*/ 528072 w 1182653"/>
                <a:gd name="connsiteY18" fmla="*/ 26183 h 1182653"/>
                <a:gd name="connsiteX19" fmla="*/ 591327 w 1182653"/>
                <a:gd name="connsiteY19" fmla="*/ 0 h 118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82653" h="1182653">
                  <a:moveTo>
                    <a:pt x="591326" y="99202"/>
                  </a:moveTo>
                  <a:cubicBezTo>
                    <a:pt x="573784" y="99202"/>
                    <a:pt x="556242" y="105856"/>
                    <a:pt x="542935" y="119164"/>
                  </a:cubicBezTo>
                  <a:lnTo>
                    <a:pt x="119164" y="542935"/>
                  </a:lnTo>
                  <a:cubicBezTo>
                    <a:pt x="92548" y="569550"/>
                    <a:pt x="92548" y="613102"/>
                    <a:pt x="119164" y="639718"/>
                  </a:cubicBezTo>
                  <a:lnTo>
                    <a:pt x="542935" y="1063489"/>
                  </a:lnTo>
                  <a:cubicBezTo>
                    <a:pt x="569550" y="1090104"/>
                    <a:pt x="613102" y="1090104"/>
                    <a:pt x="639718" y="1063489"/>
                  </a:cubicBezTo>
                  <a:lnTo>
                    <a:pt x="1063489" y="639718"/>
                  </a:lnTo>
                  <a:cubicBezTo>
                    <a:pt x="1090450" y="613102"/>
                    <a:pt x="1090450" y="569550"/>
                    <a:pt x="1063489" y="542935"/>
                  </a:cubicBezTo>
                  <a:lnTo>
                    <a:pt x="639718" y="119164"/>
                  </a:lnTo>
                  <a:cubicBezTo>
                    <a:pt x="626410" y="105856"/>
                    <a:pt x="608868" y="99202"/>
                    <a:pt x="591326" y="99202"/>
                  </a:cubicBezTo>
                  <a:close/>
                  <a:moveTo>
                    <a:pt x="591327" y="0"/>
                  </a:moveTo>
                  <a:cubicBezTo>
                    <a:pt x="614226" y="0"/>
                    <a:pt x="637126" y="8728"/>
                    <a:pt x="654581" y="26183"/>
                  </a:cubicBezTo>
                  <a:lnTo>
                    <a:pt x="1156470" y="528072"/>
                  </a:lnTo>
                  <a:cubicBezTo>
                    <a:pt x="1191381" y="562983"/>
                    <a:pt x="1191381" y="619670"/>
                    <a:pt x="1156470" y="654581"/>
                  </a:cubicBezTo>
                  <a:lnTo>
                    <a:pt x="654581" y="1156470"/>
                  </a:lnTo>
                  <a:cubicBezTo>
                    <a:pt x="619670" y="1191381"/>
                    <a:pt x="562983" y="1191381"/>
                    <a:pt x="528072" y="1156470"/>
                  </a:cubicBezTo>
                  <a:lnTo>
                    <a:pt x="26184" y="654581"/>
                  </a:lnTo>
                  <a:cubicBezTo>
                    <a:pt x="-8728" y="619670"/>
                    <a:pt x="-8728" y="562983"/>
                    <a:pt x="26184" y="528072"/>
                  </a:cubicBezTo>
                  <a:lnTo>
                    <a:pt x="528072" y="26183"/>
                  </a:lnTo>
                  <a:cubicBezTo>
                    <a:pt x="545528" y="8728"/>
                    <a:pt x="568427" y="0"/>
                    <a:pt x="591327" y="0"/>
                  </a:cubicBezTo>
                  <a:close/>
                </a:path>
              </a:pathLst>
            </a:custGeom>
            <a:solidFill>
              <a:schemeClr val="accent3"/>
            </a:solidFill>
            <a:ln w="9525" cap="flat">
              <a:noFill/>
              <a:prstDash val="solid"/>
              <a:miter/>
            </a:ln>
          </p:spPr>
          <p:txBody>
            <a:bodyPr rtlCol="0" anchor="ctr"/>
            <a:lstStyle/>
            <a:p>
              <a:endParaRPr lang="en-US" dirty="0"/>
            </a:p>
          </p:txBody>
        </p:sp>
      </p:grpSp>
      <p:grpSp>
        <p:nvGrpSpPr>
          <p:cNvPr id="54" name="Group 53"/>
          <p:cNvGrpSpPr/>
          <p:nvPr/>
        </p:nvGrpSpPr>
        <p:grpSpPr>
          <a:xfrm>
            <a:off x="6481733" y="5090277"/>
            <a:ext cx="5835280" cy="1493719"/>
            <a:chOff x="6324210" y="5109327"/>
            <a:chExt cx="5835280" cy="1493719"/>
          </a:xfrm>
        </p:grpSpPr>
        <p:grpSp>
          <p:nvGrpSpPr>
            <p:cNvPr id="32" name="Group 31"/>
            <p:cNvGrpSpPr/>
            <p:nvPr/>
          </p:nvGrpSpPr>
          <p:grpSpPr>
            <a:xfrm>
              <a:off x="7490970" y="5188266"/>
              <a:ext cx="4668520" cy="1414780"/>
              <a:chOff x="6557475" y="1411926"/>
              <a:chExt cx="4751695" cy="1414780"/>
            </a:xfrm>
          </p:grpSpPr>
          <p:sp>
            <p:nvSpPr>
              <p:cNvPr id="33" name="TextBox 32"/>
              <p:cNvSpPr txBox="1"/>
              <p:nvPr/>
            </p:nvSpPr>
            <p:spPr>
              <a:xfrm>
                <a:off x="6557475" y="1750381"/>
                <a:ext cx="4751695" cy="1076325"/>
              </a:xfrm>
              <a:prstGeom prst="rect">
                <a:avLst/>
              </a:prstGeom>
              <a:noFill/>
            </p:spPr>
            <p:txBody>
              <a:bodyPr wrap="square" rtlCol="0">
                <a:spAutoFit/>
              </a:bodyPr>
              <a:lstStyle/>
              <a:p>
                <a:r>
                  <a:rPr lang="en-US" altLang="ko-KR" sz="1600" b="1" dirty="0">
                    <a:solidFill>
                      <a:srgbClr val="FFC000"/>
                    </a:solidFill>
                    <a:cs typeface="Arial" panose="020B0604020202020204" pitchFamily="34" charset="0"/>
                  </a:rPr>
                  <a:t>200</a:t>
                </a:r>
                <a:r>
                  <a:rPr lang="en-US" altLang="ko-KR" sz="1600" dirty="0" smtClean="0">
                    <a:solidFill>
                      <a:schemeClr val="bg1"/>
                    </a:solidFill>
                    <a:cs typeface="Arial" panose="020B0604020202020204" pitchFamily="34" charset="0"/>
                  </a:rPr>
                  <a:t>+ years of cumulative experience </a:t>
                </a:r>
                <a:endParaRPr lang="en-US" altLang="ko-KR" sz="1600" dirty="0">
                  <a:solidFill>
                    <a:schemeClr val="bg1"/>
                  </a:solidFill>
                  <a:cs typeface="Arial" panose="020B0604020202020204" pitchFamily="34" charset="0"/>
                </a:endParaRPr>
              </a:p>
              <a:p>
                <a:r>
                  <a:rPr lang="en-US" altLang="ko-KR" sz="1600" dirty="0">
                    <a:solidFill>
                      <a:schemeClr val="bg1"/>
                    </a:solidFill>
                    <a:cs typeface="Arial" panose="020B0604020202020204" pitchFamily="34" charset="0"/>
                  </a:rPr>
                  <a:t>Associated with </a:t>
                </a:r>
                <a:r>
                  <a:rPr lang="en-US" altLang="ko-KR" sz="1600" b="1" dirty="0">
                    <a:solidFill>
                      <a:schemeClr val="accent1">
                        <a:lumMod val="60000"/>
                        <a:lumOff val="40000"/>
                      </a:schemeClr>
                    </a:solidFill>
                    <a:cs typeface="Arial" panose="020B0604020202020204" pitchFamily="34" charset="0"/>
                  </a:rPr>
                  <a:t>ESSCI</a:t>
                </a:r>
                <a:r>
                  <a:rPr lang="en-US" altLang="ko-KR" sz="1600" dirty="0">
                    <a:solidFill>
                      <a:schemeClr val="bg1"/>
                    </a:solidFill>
                    <a:cs typeface="Arial" panose="020B0604020202020204" pitchFamily="34" charset="0"/>
                  </a:rPr>
                  <a:t> , Zen waves Japan , Incubation – </a:t>
                </a:r>
                <a:r>
                  <a:rPr lang="en-US" altLang="ko-KR" sz="1600" b="1" dirty="0">
                    <a:solidFill>
                      <a:schemeClr val="accent3">
                        <a:lumMod val="40000"/>
                        <a:lumOff val="60000"/>
                      </a:schemeClr>
                    </a:solidFill>
                    <a:cs typeface="Arial" panose="020B0604020202020204" pitchFamily="34" charset="0"/>
                  </a:rPr>
                  <a:t>IIT Guwahati</a:t>
                </a:r>
                <a:r>
                  <a:rPr lang="en-US" altLang="ko-KR" sz="1600" dirty="0">
                    <a:solidFill>
                      <a:schemeClr val="bg1"/>
                    </a:solidFill>
                    <a:cs typeface="Arial" panose="020B0604020202020204" pitchFamily="34" charset="0"/>
                  </a:rPr>
                  <a:t> </a:t>
                </a:r>
                <a:r>
                  <a:rPr lang="en-IN" altLang="en-US" sz="1600" dirty="0">
                    <a:solidFill>
                      <a:schemeClr val="bg1"/>
                    </a:solidFill>
                    <a:cs typeface="Arial" panose="020B0604020202020204" pitchFamily="34" charset="0"/>
                  </a:rPr>
                  <a:t>, </a:t>
                </a:r>
                <a:r>
                  <a:rPr lang="en-IN" altLang="en-US" sz="1600" dirty="0">
                    <a:solidFill>
                      <a:schemeClr val="bg1"/>
                    </a:solidFill>
                    <a:cs typeface="Arial" panose="020B0604020202020204" pitchFamily="34" charset="0"/>
                    <a:sym typeface="+mn-ea"/>
                  </a:rPr>
                  <a:t>Yelsons Tech &amp;</a:t>
                </a:r>
                <a:endParaRPr lang="en-IN" altLang="en-US" sz="1600" dirty="0">
                  <a:solidFill>
                    <a:schemeClr val="bg1"/>
                  </a:solidFill>
                  <a:cs typeface="Arial" panose="020B0604020202020204" pitchFamily="34" charset="0"/>
                </a:endParaRPr>
              </a:p>
              <a:p>
                <a:r>
                  <a:rPr lang="en-IN" altLang="en-US" sz="1600" dirty="0">
                    <a:solidFill>
                      <a:schemeClr val="bg1"/>
                    </a:solidFill>
                    <a:cs typeface="Arial" panose="020B0604020202020204" pitchFamily="34" charset="0"/>
                  </a:rPr>
                  <a:t>MESPL.</a:t>
                </a:r>
                <a:r>
                  <a:rPr lang="en-US" altLang="ko-KR" sz="1600" dirty="0">
                    <a:solidFill>
                      <a:schemeClr val="bg1"/>
                    </a:solidFill>
                    <a:cs typeface="Arial" panose="020B0604020202020204" pitchFamily="34" charset="0"/>
                  </a:rPr>
                  <a:t>   </a:t>
                </a:r>
                <a:r>
                  <a:rPr lang="en-US" altLang="ko-KR" sz="1200" dirty="0">
                    <a:solidFill>
                      <a:schemeClr val="bg1"/>
                    </a:solidFill>
                    <a:cs typeface="Arial" panose="020B0604020202020204" pitchFamily="34" charset="0"/>
                  </a:rPr>
                  <a:t>       </a:t>
                </a:r>
                <a:endParaRPr lang="en-US" altLang="ko-KR" sz="1200" dirty="0">
                  <a:solidFill>
                    <a:schemeClr val="bg1"/>
                  </a:solidFill>
                  <a:cs typeface="Arial" panose="020B0604020202020204" pitchFamily="34" charset="0"/>
                </a:endParaRPr>
              </a:p>
            </p:txBody>
          </p:sp>
          <p:sp>
            <p:nvSpPr>
              <p:cNvPr id="34" name="TextBox 33"/>
              <p:cNvSpPr txBox="1"/>
              <p:nvPr/>
            </p:nvSpPr>
            <p:spPr>
              <a:xfrm>
                <a:off x="6557475" y="1411926"/>
                <a:ext cx="4507692" cy="369332"/>
              </a:xfrm>
              <a:prstGeom prst="rect">
                <a:avLst/>
              </a:prstGeom>
              <a:noFill/>
            </p:spPr>
            <p:txBody>
              <a:bodyPr wrap="square" lIns="108000" rIns="108000" rtlCol="0">
                <a:spAutoFit/>
              </a:bodyPr>
              <a:lstStyle/>
              <a:p>
                <a:r>
                  <a:rPr lang="en-US" altLang="ko-KR" b="1" dirty="0" smtClean="0">
                    <a:solidFill>
                      <a:srgbClr val="FFFF00"/>
                    </a:solidFill>
                    <a:cs typeface="Arial" panose="020B0604020202020204" pitchFamily="34" charset="0"/>
                  </a:rPr>
                  <a:t>Experience &amp; Associations</a:t>
                </a:r>
                <a:r>
                  <a:rPr lang="en-US" altLang="ko-KR" b="1" dirty="0" smtClean="0">
                    <a:solidFill>
                      <a:schemeClr val="bg1"/>
                    </a:solidFill>
                    <a:cs typeface="Arial" panose="020B0604020202020204" pitchFamily="34" charset="0"/>
                  </a:rPr>
                  <a:t>  </a:t>
                </a:r>
                <a:endParaRPr lang="ko-KR" altLang="en-US" b="1" dirty="0">
                  <a:solidFill>
                    <a:schemeClr val="bg1"/>
                  </a:solidFill>
                  <a:cs typeface="Arial" panose="020B0604020202020204" pitchFamily="34" charset="0"/>
                </a:endParaRPr>
              </a:p>
            </p:txBody>
          </p:sp>
        </p:grpSp>
        <p:sp>
          <p:nvSpPr>
            <p:cNvPr id="35" name="TextBox 34"/>
            <p:cNvSpPr txBox="1"/>
            <p:nvPr/>
          </p:nvSpPr>
          <p:spPr>
            <a:xfrm>
              <a:off x="6324210" y="5326765"/>
              <a:ext cx="958096" cy="523220"/>
            </a:xfrm>
            <a:prstGeom prst="rect">
              <a:avLst/>
            </a:prstGeom>
            <a:noFill/>
          </p:spPr>
          <p:txBody>
            <a:bodyPr wrap="square" lIns="108000" rIns="108000" rtlCol="0">
              <a:spAutoFit/>
            </a:bodyPr>
            <a:lstStyle/>
            <a:p>
              <a:pPr algn="ctr"/>
              <a:r>
                <a:rPr lang="en-US" altLang="ko-KR" sz="2800" b="1" dirty="0">
                  <a:solidFill>
                    <a:schemeClr val="bg1"/>
                  </a:solidFill>
                  <a:cs typeface="Arial" panose="020B0604020202020204" pitchFamily="34" charset="0"/>
                </a:rPr>
                <a:t>04</a:t>
              </a:r>
              <a:endParaRPr lang="ko-KR" altLang="en-US" sz="2800" b="1" dirty="0">
                <a:solidFill>
                  <a:schemeClr val="bg1"/>
                </a:solidFill>
                <a:cs typeface="Arial" panose="020B0604020202020204" pitchFamily="34" charset="0"/>
              </a:endParaRPr>
            </a:p>
          </p:txBody>
        </p:sp>
        <p:sp>
          <p:nvSpPr>
            <p:cNvPr id="48" name="Freeform: Shape 47"/>
            <p:cNvSpPr/>
            <p:nvPr/>
          </p:nvSpPr>
          <p:spPr>
            <a:xfrm>
              <a:off x="6324210" y="5109327"/>
              <a:ext cx="958096" cy="958096"/>
            </a:xfrm>
            <a:custGeom>
              <a:avLst/>
              <a:gdLst>
                <a:gd name="connsiteX0" fmla="*/ 591326 w 1182653"/>
                <a:gd name="connsiteY0" fmla="*/ 99202 h 1182653"/>
                <a:gd name="connsiteX1" fmla="*/ 542935 w 1182653"/>
                <a:gd name="connsiteY1" fmla="*/ 119164 h 1182653"/>
                <a:gd name="connsiteX2" fmla="*/ 119164 w 1182653"/>
                <a:gd name="connsiteY2" fmla="*/ 542935 h 1182653"/>
                <a:gd name="connsiteX3" fmla="*/ 119164 w 1182653"/>
                <a:gd name="connsiteY3" fmla="*/ 639718 h 1182653"/>
                <a:gd name="connsiteX4" fmla="*/ 542935 w 1182653"/>
                <a:gd name="connsiteY4" fmla="*/ 1063489 h 1182653"/>
                <a:gd name="connsiteX5" fmla="*/ 639718 w 1182653"/>
                <a:gd name="connsiteY5" fmla="*/ 1063489 h 1182653"/>
                <a:gd name="connsiteX6" fmla="*/ 1063489 w 1182653"/>
                <a:gd name="connsiteY6" fmla="*/ 639718 h 1182653"/>
                <a:gd name="connsiteX7" fmla="*/ 1063489 w 1182653"/>
                <a:gd name="connsiteY7" fmla="*/ 542935 h 1182653"/>
                <a:gd name="connsiteX8" fmla="*/ 639718 w 1182653"/>
                <a:gd name="connsiteY8" fmla="*/ 119164 h 1182653"/>
                <a:gd name="connsiteX9" fmla="*/ 591326 w 1182653"/>
                <a:gd name="connsiteY9" fmla="*/ 99202 h 1182653"/>
                <a:gd name="connsiteX10" fmla="*/ 591327 w 1182653"/>
                <a:gd name="connsiteY10" fmla="*/ 0 h 1182653"/>
                <a:gd name="connsiteX11" fmla="*/ 654581 w 1182653"/>
                <a:gd name="connsiteY11" fmla="*/ 26183 h 1182653"/>
                <a:gd name="connsiteX12" fmla="*/ 1156470 w 1182653"/>
                <a:gd name="connsiteY12" fmla="*/ 528072 h 1182653"/>
                <a:gd name="connsiteX13" fmla="*/ 1156470 w 1182653"/>
                <a:gd name="connsiteY13" fmla="*/ 654581 h 1182653"/>
                <a:gd name="connsiteX14" fmla="*/ 654581 w 1182653"/>
                <a:gd name="connsiteY14" fmla="*/ 1156470 h 1182653"/>
                <a:gd name="connsiteX15" fmla="*/ 528072 w 1182653"/>
                <a:gd name="connsiteY15" fmla="*/ 1156470 h 1182653"/>
                <a:gd name="connsiteX16" fmla="*/ 26184 w 1182653"/>
                <a:gd name="connsiteY16" fmla="*/ 654581 h 1182653"/>
                <a:gd name="connsiteX17" fmla="*/ 26184 w 1182653"/>
                <a:gd name="connsiteY17" fmla="*/ 528072 h 1182653"/>
                <a:gd name="connsiteX18" fmla="*/ 528072 w 1182653"/>
                <a:gd name="connsiteY18" fmla="*/ 26183 h 1182653"/>
                <a:gd name="connsiteX19" fmla="*/ 591327 w 1182653"/>
                <a:gd name="connsiteY19" fmla="*/ 0 h 118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82653" h="1182653">
                  <a:moveTo>
                    <a:pt x="591326" y="99202"/>
                  </a:moveTo>
                  <a:cubicBezTo>
                    <a:pt x="573784" y="99202"/>
                    <a:pt x="556242" y="105856"/>
                    <a:pt x="542935" y="119164"/>
                  </a:cubicBezTo>
                  <a:lnTo>
                    <a:pt x="119164" y="542935"/>
                  </a:lnTo>
                  <a:cubicBezTo>
                    <a:pt x="92548" y="569550"/>
                    <a:pt x="92548" y="613102"/>
                    <a:pt x="119164" y="639718"/>
                  </a:cubicBezTo>
                  <a:lnTo>
                    <a:pt x="542935" y="1063489"/>
                  </a:lnTo>
                  <a:cubicBezTo>
                    <a:pt x="569550" y="1090104"/>
                    <a:pt x="613102" y="1090104"/>
                    <a:pt x="639718" y="1063489"/>
                  </a:cubicBezTo>
                  <a:lnTo>
                    <a:pt x="1063489" y="639718"/>
                  </a:lnTo>
                  <a:cubicBezTo>
                    <a:pt x="1090450" y="613102"/>
                    <a:pt x="1090450" y="569550"/>
                    <a:pt x="1063489" y="542935"/>
                  </a:cubicBezTo>
                  <a:lnTo>
                    <a:pt x="639718" y="119164"/>
                  </a:lnTo>
                  <a:cubicBezTo>
                    <a:pt x="626410" y="105856"/>
                    <a:pt x="608868" y="99202"/>
                    <a:pt x="591326" y="99202"/>
                  </a:cubicBezTo>
                  <a:close/>
                  <a:moveTo>
                    <a:pt x="591327" y="0"/>
                  </a:moveTo>
                  <a:cubicBezTo>
                    <a:pt x="614226" y="0"/>
                    <a:pt x="637126" y="8728"/>
                    <a:pt x="654581" y="26183"/>
                  </a:cubicBezTo>
                  <a:lnTo>
                    <a:pt x="1156470" y="528072"/>
                  </a:lnTo>
                  <a:cubicBezTo>
                    <a:pt x="1191381" y="562983"/>
                    <a:pt x="1191381" y="619670"/>
                    <a:pt x="1156470" y="654581"/>
                  </a:cubicBezTo>
                  <a:lnTo>
                    <a:pt x="654581" y="1156470"/>
                  </a:lnTo>
                  <a:cubicBezTo>
                    <a:pt x="619670" y="1191381"/>
                    <a:pt x="562983" y="1191381"/>
                    <a:pt x="528072" y="1156470"/>
                  </a:cubicBezTo>
                  <a:lnTo>
                    <a:pt x="26184" y="654581"/>
                  </a:lnTo>
                  <a:cubicBezTo>
                    <a:pt x="-8728" y="619670"/>
                    <a:pt x="-8728" y="562983"/>
                    <a:pt x="26184" y="528072"/>
                  </a:cubicBezTo>
                  <a:lnTo>
                    <a:pt x="528072" y="26183"/>
                  </a:lnTo>
                  <a:cubicBezTo>
                    <a:pt x="545528" y="8728"/>
                    <a:pt x="568427" y="0"/>
                    <a:pt x="591327" y="0"/>
                  </a:cubicBezTo>
                  <a:close/>
                </a:path>
              </a:pathLst>
            </a:custGeom>
            <a:solidFill>
              <a:schemeClr val="accent4"/>
            </a:solidFill>
            <a:ln w="9525" cap="flat">
              <a:noFill/>
              <a:prstDash val="solid"/>
              <a:miter/>
            </a:ln>
          </p:spPr>
          <p:txBody>
            <a:bodyPr rtlCol="0" anchor="ctr"/>
            <a:lstStyle/>
            <a:p>
              <a:endParaRPr lang="en-US" dirty="0"/>
            </a:p>
          </p:txBody>
        </p:sp>
      </p:grpSp>
      <p:sp>
        <p:nvSpPr>
          <p:cNvPr id="58" name="TextBox 57"/>
          <p:cNvSpPr txBox="1"/>
          <p:nvPr/>
        </p:nvSpPr>
        <p:spPr>
          <a:xfrm>
            <a:off x="626112" y="793098"/>
            <a:ext cx="2925979" cy="829945"/>
          </a:xfrm>
          <a:prstGeom prst="rect">
            <a:avLst/>
          </a:prstGeom>
          <a:noFill/>
        </p:spPr>
        <p:txBody>
          <a:bodyPr wrap="square" rtlCol="0" anchor="ctr">
            <a:spAutoFit/>
          </a:bodyPr>
          <a:lstStyle/>
          <a:p>
            <a:r>
              <a:rPr lang="en-US" altLang="ko-KR" sz="4800" dirty="0" smtClean="0">
                <a:solidFill>
                  <a:schemeClr val="bg1"/>
                </a:solidFill>
                <a:latin typeface="+mj-lt"/>
                <a:cs typeface="Arial" panose="020B0604020202020204" pitchFamily="34" charset="0"/>
              </a:rPr>
              <a:t>Insight </a:t>
            </a:r>
            <a:endParaRPr lang="en-US" altLang="ko-KR" sz="4800" dirty="0" smtClean="0">
              <a:solidFill>
                <a:schemeClr val="bg1"/>
              </a:solidFill>
              <a:latin typeface="+mj-lt"/>
              <a:cs typeface="Arial" panose="020B0604020202020204" pitchFamily="34" charset="0"/>
            </a:endParaRPr>
          </a:p>
        </p:txBody>
      </p:sp>
      <p:sp>
        <p:nvSpPr>
          <p:cNvPr id="2" name="TextBox 24"/>
          <p:cNvSpPr txBox="1"/>
          <p:nvPr/>
        </p:nvSpPr>
        <p:spPr>
          <a:xfrm>
            <a:off x="7067949" y="3915650"/>
            <a:ext cx="5313680" cy="1260475"/>
          </a:xfrm>
          <a:prstGeom prst="rect">
            <a:avLst/>
          </a:prstGeom>
          <a:noFill/>
        </p:spPr>
        <p:txBody>
          <a:bodyPr wrap="square" rtlCol="0">
            <a:spAutoFit/>
          </a:bodyPr>
          <a:p>
            <a:r>
              <a:rPr lang="en-IN" altLang="en-US" sz="1600" dirty="0" smtClean="0">
                <a:solidFill>
                  <a:schemeClr val="bg1"/>
                </a:solidFill>
                <a:cs typeface="Arial" panose="020B0604020202020204" pitchFamily="34" charset="0"/>
              </a:rPr>
              <a:t> Technical Education , Student &amp; Faculty </a:t>
            </a:r>
            <a:endParaRPr lang="en-IN" altLang="en-US" sz="1600" dirty="0" smtClean="0">
              <a:solidFill>
                <a:schemeClr val="bg1"/>
              </a:solidFill>
              <a:cs typeface="Arial" panose="020B0604020202020204" pitchFamily="34" charset="0"/>
            </a:endParaRPr>
          </a:p>
          <a:p>
            <a:r>
              <a:rPr lang="en-IN" altLang="en-US" sz="1600" dirty="0" smtClean="0">
                <a:solidFill>
                  <a:schemeClr val="bg1"/>
                </a:solidFill>
                <a:cs typeface="Arial" panose="020B0604020202020204" pitchFamily="34" charset="0"/>
              </a:rPr>
              <a:t> development , Internships , Placement , Incubation &amp;</a:t>
            </a:r>
            <a:endParaRPr lang="en-IN" altLang="en-US" sz="1600" dirty="0" smtClean="0">
              <a:solidFill>
                <a:schemeClr val="bg1"/>
              </a:solidFill>
              <a:cs typeface="Arial" panose="020B0604020202020204" pitchFamily="34" charset="0"/>
            </a:endParaRPr>
          </a:p>
          <a:p>
            <a:r>
              <a:rPr lang="en-IN" altLang="en-US" sz="1600" dirty="0" smtClean="0">
                <a:solidFill>
                  <a:schemeClr val="bg1"/>
                </a:solidFill>
                <a:cs typeface="Arial" panose="020B0604020202020204" pitchFamily="34" charset="0"/>
              </a:rPr>
              <a:t> startup investments </a:t>
            </a:r>
            <a:r>
              <a:rPr lang="en-US" sz="1600" dirty="0" smtClean="0">
                <a:solidFill>
                  <a:schemeClr val="bg1"/>
                </a:solidFill>
                <a:cs typeface="Arial" panose="020B0604020202020204" pitchFamily="34" charset="0"/>
              </a:rPr>
              <a:t> </a:t>
            </a:r>
            <a:r>
              <a:rPr lang="en-IN" altLang="en-US" sz="1600" dirty="0" smtClean="0">
                <a:solidFill>
                  <a:schemeClr val="bg1"/>
                </a:solidFill>
                <a:cs typeface="Arial" panose="020B0604020202020204" pitchFamily="34" charset="0"/>
              </a:rPr>
              <a:t>( Electronic , Electrical , IT </a:t>
            </a:r>
            <a:endParaRPr lang="en-IN" altLang="en-US" sz="1600" dirty="0" smtClean="0">
              <a:solidFill>
                <a:schemeClr val="bg1"/>
              </a:solidFill>
              <a:cs typeface="Arial" panose="020B0604020202020204" pitchFamily="34" charset="0"/>
            </a:endParaRPr>
          </a:p>
          <a:p>
            <a:r>
              <a:rPr lang="en-IN" altLang="en-US" sz="1600" dirty="0" smtClean="0">
                <a:solidFill>
                  <a:schemeClr val="bg1"/>
                </a:solidFill>
                <a:cs typeface="Arial" panose="020B0604020202020204" pitchFamily="34" charset="0"/>
              </a:rPr>
              <a:t> mechatronics &amp; MBA Students ) </a:t>
            </a:r>
            <a:r>
              <a:rPr lang="en-US" sz="1200" dirty="0" smtClean="0">
                <a:solidFill>
                  <a:schemeClr val="bg1"/>
                </a:solidFill>
                <a:cs typeface="Arial" panose="020B0604020202020204" pitchFamily="34" charset="0"/>
              </a:rPr>
              <a:t>   </a:t>
            </a:r>
            <a:r>
              <a:rPr lang="en-US" altLang="ko-KR" sz="1200" dirty="0" smtClean="0">
                <a:solidFill>
                  <a:schemeClr val="bg1"/>
                </a:solidFill>
                <a:cs typeface="Arial" panose="020B0604020202020204" pitchFamily="34" charset="0"/>
              </a:rPr>
              <a:t> </a:t>
            </a:r>
            <a:endParaRPr lang="en-US" altLang="ko-KR" sz="1200" dirty="0">
              <a:solidFill>
                <a:schemeClr val="bg1"/>
              </a:solidFill>
              <a:cs typeface="Arial" panose="020B0604020202020204" pitchFamily="34" charset="0"/>
            </a:endParaRPr>
          </a:p>
          <a:p>
            <a:endParaRPr lang="en-US" altLang="ko-KR" sz="1200" dirty="0">
              <a:solidFill>
                <a:schemeClr val="bg1"/>
              </a:solidFill>
              <a:cs typeface="Arial" panose="020B0604020202020204" pitchFamily="34" charset="0"/>
            </a:endParaRPr>
          </a:p>
        </p:txBody>
      </p:sp>
      <p:sp>
        <p:nvSpPr>
          <p:cNvPr id="4" name="TextBox 32"/>
          <p:cNvSpPr txBox="1"/>
          <p:nvPr/>
        </p:nvSpPr>
        <p:spPr>
          <a:xfrm>
            <a:off x="662223" y="1566226"/>
            <a:ext cx="4668520" cy="337185"/>
          </a:xfrm>
          <a:prstGeom prst="rect">
            <a:avLst/>
          </a:prstGeom>
          <a:noFill/>
        </p:spPr>
        <p:txBody>
          <a:bodyPr wrap="square" rtlCol="0">
            <a:spAutoFit/>
          </a:bodyPr>
          <a:p>
            <a:r>
              <a:rPr lang="en-IN" sz="1600" b="1" dirty="0">
                <a:solidFill>
                  <a:srgbClr val="FFC000"/>
                </a:solidFill>
                <a:cs typeface="Arial" panose="020B0604020202020204" pitchFamily="34" charset="0"/>
              </a:rPr>
              <a:t>Connecting the Electronic Society </a:t>
            </a:r>
            <a:r>
              <a:rPr lang="en-US" altLang="ko-KR" sz="1600" dirty="0">
                <a:solidFill>
                  <a:schemeClr val="bg1"/>
                </a:solidFill>
                <a:cs typeface="Arial" panose="020B0604020202020204" pitchFamily="34" charset="0"/>
              </a:rPr>
              <a:t>   </a:t>
            </a:r>
            <a:r>
              <a:rPr lang="en-US" altLang="ko-KR" sz="1200" dirty="0">
                <a:solidFill>
                  <a:schemeClr val="bg1"/>
                </a:solidFill>
                <a:cs typeface="Arial" panose="020B0604020202020204" pitchFamily="34" charset="0"/>
              </a:rPr>
              <a:t>       </a:t>
            </a:r>
            <a:endParaRPr lang="en-US" altLang="ko-KR" sz="1200" dirty="0">
              <a:solidFill>
                <a:schemeClr val="bg1"/>
              </a:solidFill>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p:nvPr/>
        </p:nvSpPr>
        <p:spPr>
          <a:xfrm>
            <a:off x="575091" y="869272"/>
            <a:ext cx="841714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4800" dirty="0" smtClean="0">
                <a:solidFill>
                  <a:schemeClr val="bg1"/>
                </a:solidFill>
                <a:latin typeface="+mj-lt"/>
                <a:cs typeface="Arial" panose="020B0604020202020204" pitchFamily="34" charset="0"/>
              </a:rPr>
              <a:t>Services to Education Sector  </a:t>
            </a:r>
            <a:endParaRPr lang="en-US" altLang="ko-KR" sz="4800" dirty="0" smtClean="0">
              <a:solidFill>
                <a:schemeClr val="bg1"/>
              </a:solidFill>
              <a:latin typeface="+mj-lt"/>
              <a:cs typeface="Arial" panose="020B0604020202020204" pitchFamily="34" charset="0"/>
            </a:endParaRPr>
          </a:p>
        </p:txBody>
      </p:sp>
      <p:sp>
        <p:nvSpPr>
          <p:cNvPr id="2" name="Text Box 1"/>
          <p:cNvSpPr txBox="1"/>
          <p:nvPr/>
        </p:nvSpPr>
        <p:spPr>
          <a:xfrm>
            <a:off x="575310" y="1744980"/>
            <a:ext cx="11068050" cy="2253615"/>
          </a:xfrm>
          <a:prstGeom prst="rect">
            <a:avLst/>
          </a:prstGeom>
          <a:noFill/>
        </p:spPr>
        <p:txBody>
          <a:bodyPr wrap="square" rtlCol="0" anchor="t">
            <a:spAutoFit/>
          </a:bodyPr>
          <a:p>
            <a:pPr marL="88900" indent="0" algn="just">
              <a:lnSpc>
                <a:spcPct val="107000"/>
              </a:lnSpc>
              <a:spcAft>
                <a:spcPts val="800"/>
              </a:spcAft>
              <a:buNone/>
            </a:pPr>
            <a:r>
              <a:rPr lang="en-IN" sz="1700" b="1" u="sng" dirty="0">
                <a:gradFill>
                  <a:gsLst>
                    <a:gs pos="0">
                      <a:srgbClr val="FBFB11"/>
                    </a:gs>
                    <a:gs pos="100000">
                      <a:srgbClr val="838309"/>
                    </a:gs>
                  </a:gsLst>
                  <a:lin scaled="0"/>
                </a:gradFill>
                <a:sym typeface="Muli"/>
              </a:rPr>
              <a:t>YUVA</a:t>
            </a:r>
            <a:r>
              <a:rPr lang="en-IN" sz="1700" b="1" dirty="0">
                <a:gradFill>
                  <a:gsLst>
                    <a:gs pos="0">
                      <a:srgbClr val="FBFB11"/>
                    </a:gs>
                    <a:gs pos="100000">
                      <a:srgbClr val="838309"/>
                    </a:gs>
                  </a:gsLst>
                  <a:lin scaled="0"/>
                </a:gradFill>
                <a:sym typeface="Muli"/>
              </a:rPr>
              <a:t>:</a:t>
            </a:r>
            <a:r>
              <a:rPr lang="en-IN" sz="1700" dirty="0">
                <a:solidFill>
                  <a:schemeClr val="bg1"/>
                </a:solidFill>
                <a:sym typeface="Muli"/>
              </a:rPr>
              <a:t> </a:t>
            </a:r>
            <a:r>
              <a:rPr lang="en-IN" sz="1700" i="1" dirty="0">
                <a:solidFill>
                  <a:srgbClr val="00FF00"/>
                </a:solidFill>
                <a:sym typeface="Muli"/>
              </a:rPr>
              <a:t>Youth Upskilling Via Anomaly (Make difference strategy)</a:t>
            </a:r>
            <a:r>
              <a:rPr lang="en-IN" sz="1700" dirty="0">
                <a:solidFill>
                  <a:srgbClr val="00FF00"/>
                </a:solidFill>
                <a:sym typeface="Muli"/>
              </a:rPr>
              <a:t> </a:t>
            </a:r>
            <a:endParaRPr lang="en-IN" sz="1700" dirty="0">
              <a:solidFill>
                <a:srgbClr val="00FF00"/>
              </a:solidFill>
              <a:sym typeface="Muli"/>
            </a:endParaRPr>
          </a:p>
          <a:p>
            <a:pPr marL="88900" indent="0" algn="just">
              <a:lnSpc>
                <a:spcPct val="107000"/>
              </a:lnSpc>
              <a:spcAft>
                <a:spcPts val="800"/>
              </a:spcAft>
              <a:buNone/>
            </a:pPr>
            <a:r>
              <a:rPr lang="en-IN" sz="1700" dirty="0">
                <a:solidFill>
                  <a:schemeClr val="bg1"/>
                </a:solidFill>
                <a:sym typeface="Muli"/>
              </a:rPr>
              <a:t>Better interaction between Technical institutions and industry is the need of the hour. With the advent of globalization and the opening up of the Indian economy to the outside world, competition among industries has become stiff. There is an urgent need to prepare engineering students for </a:t>
            </a:r>
            <a:r>
              <a:rPr lang="en-IN" sz="1700" dirty="0" smtClean="0">
                <a:solidFill>
                  <a:schemeClr val="bg1"/>
                </a:solidFill>
                <a:sym typeface="Muli"/>
              </a:rPr>
              <a:t>Jobs </a:t>
            </a:r>
            <a:r>
              <a:rPr lang="en-IN" sz="1700" dirty="0">
                <a:solidFill>
                  <a:schemeClr val="bg1"/>
                </a:solidFill>
                <a:sym typeface="Muli"/>
              </a:rPr>
              <a:t>&amp; </a:t>
            </a:r>
            <a:r>
              <a:rPr lang="en-IN" sz="1700" dirty="0" smtClean="0">
                <a:solidFill>
                  <a:schemeClr val="bg1"/>
                </a:solidFill>
                <a:sym typeface="Muli"/>
              </a:rPr>
              <a:t>Entrepreneurship </a:t>
            </a:r>
            <a:r>
              <a:rPr lang="en-IN" sz="1700" dirty="0">
                <a:solidFill>
                  <a:schemeClr val="bg1"/>
                </a:solidFill>
                <a:sym typeface="Muli"/>
              </a:rPr>
              <a:t>by exposing them to newer technologies, global work practices </a:t>
            </a:r>
            <a:r>
              <a:rPr lang="en-IN" sz="1700" dirty="0" smtClean="0">
                <a:solidFill>
                  <a:schemeClr val="bg1"/>
                </a:solidFill>
                <a:sym typeface="Muli"/>
              </a:rPr>
              <a:t>, Techno-commercial skills &amp; value education .</a:t>
            </a:r>
            <a:endParaRPr lang="en-IN" sz="1700" dirty="0" smtClean="0">
              <a:solidFill>
                <a:schemeClr val="bg1"/>
              </a:solidFill>
              <a:sym typeface="Muli"/>
            </a:endParaRPr>
          </a:p>
          <a:p>
            <a:pPr marL="88900" indent="0" algn="just">
              <a:lnSpc>
                <a:spcPct val="107000"/>
              </a:lnSpc>
              <a:spcAft>
                <a:spcPts val="800"/>
              </a:spcAft>
              <a:buNone/>
            </a:pPr>
            <a:r>
              <a:rPr lang="en-IN" sz="1700" b="1" dirty="0" smtClean="0">
                <a:solidFill>
                  <a:schemeClr val="bg1"/>
                </a:solidFill>
                <a:sym typeface="Muli"/>
              </a:rPr>
              <a:t>ZillionBrain ( </a:t>
            </a:r>
            <a:r>
              <a:rPr lang="en-IN" sz="1700" b="1" dirty="0" smtClean="0">
                <a:solidFill>
                  <a:schemeClr val="accent1"/>
                </a:solidFill>
                <a:sym typeface="Muli"/>
              </a:rPr>
              <a:t>Brand of Zillionlink Private Limited </a:t>
            </a:r>
            <a:r>
              <a:rPr lang="en-IN" sz="1700" b="1" dirty="0" smtClean="0">
                <a:solidFill>
                  <a:schemeClr val="bg1"/>
                </a:solidFill>
                <a:sym typeface="Muli"/>
              </a:rPr>
              <a:t>) </a:t>
            </a:r>
            <a:r>
              <a:rPr lang="en-IN" sz="1700" dirty="0" smtClean="0">
                <a:solidFill>
                  <a:schemeClr val="bg1"/>
                </a:solidFill>
                <a:sym typeface="Muli"/>
              </a:rPr>
              <a:t> </a:t>
            </a:r>
            <a:r>
              <a:rPr lang="en-IN" sz="1700" dirty="0">
                <a:solidFill>
                  <a:schemeClr val="bg1"/>
                </a:solidFill>
                <a:sym typeface="Muli"/>
              </a:rPr>
              <a:t>is bridging the gap between industry and the academic institute by working on planned strategies &amp; tailor - made solutions </a:t>
            </a:r>
            <a:r>
              <a:rPr lang="en-IN" sz="1700" dirty="0" smtClean="0">
                <a:solidFill>
                  <a:schemeClr val="bg1"/>
                </a:solidFill>
                <a:sym typeface="Muli"/>
              </a:rPr>
              <a:t>.</a:t>
            </a:r>
            <a:endParaRPr lang="en-IN" sz="1700" dirty="0" smtClean="0">
              <a:solidFill>
                <a:schemeClr val="bg1"/>
              </a:solidFill>
              <a:sym typeface="Muli"/>
            </a:endParaRPr>
          </a:p>
        </p:txBody>
      </p:sp>
      <p:sp>
        <p:nvSpPr>
          <p:cNvPr id="3" name="Text Box 2"/>
          <p:cNvSpPr txBox="1"/>
          <p:nvPr/>
        </p:nvSpPr>
        <p:spPr>
          <a:xfrm>
            <a:off x="701040" y="4356100"/>
            <a:ext cx="10942955" cy="650240"/>
          </a:xfrm>
          <a:prstGeom prst="rect">
            <a:avLst/>
          </a:prstGeom>
          <a:noFill/>
        </p:spPr>
        <p:txBody>
          <a:bodyPr wrap="square" rtlCol="0" anchor="t">
            <a:spAutoFit/>
          </a:bodyPr>
          <a:p>
            <a:pPr algn="just">
              <a:lnSpc>
                <a:spcPct val="107000"/>
              </a:lnSpc>
              <a:spcAft>
                <a:spcPts val="800"/>
              </a:spcAft>
            </a:pPr>
            <a:r>
              <a:rPr lang="en-IN" sz="1700" b="1" u="sng" dirty="0">
                <a:gradFill>
                  <a:gsLst>
                    <a:gs pos="0">
                      <a:srgbClr val="9EE256"/>
                    </a:gs>
                    <a:gs pos="100000">
                      <a:srgbClr val="52762D"/>
                    </a:gs>
                  </a:gsLst>
                  <a:lin scaled="0"/>
                </a:gradFill>
                <a:sym typeface="Muli"/>
              </a:rPr>
              <a:t>Mission</a:t>
            </a:r>
            <a:r>
              <a:rPr lang="en-IN" sz="1700" dirty="0">
                <a:solidFill>
                  <a:schemeClr val="bg1"/>
                </a:solidFill>
                <a:sym typeface="Muli"/>
              </a:rPr>
              <a:t> : Develop competent, skilled, capable youth guzzled with the spirit of entrepreneurship &amp; employment to meet the global workforce. </a:t>
            </a:r>
            <a:r>
              <a:rPr lang="en-IN" sz="1700" dirty="0">
                <a:solidFill>
                  <a:schemeClr val="bg1"/>
                </a:solidFill>
                <a:sym typeface="Tinos"/>
              </a:rPr>
              <a:t>To witness the success stories of Youth Indians  by delivering  quality services.</a:t>
            </a:r>
            <a:endParaRPr lang="en-IN" sz="1200" dirty="0">
              <a:solidFill>
                <a:schemeClr val="dk1"/>
              </a:solidFill>
              <a:latin typeface="Tinos"/>
              <a:ea typeface="Tinos"/>
              <a:cs typeface="Tinos"/>
              <a:sym typeface="Tinos"/>
            </a:endParaRPr>
          </a:p>
        </p:txBody>
      </p:sp>
      <p:sp>
        <p:nvSpPr>
          <p:cNvPr id="4" name="Rectangle 3"/>
          <p:cNvSpPr/>
          <p:nvPr/>
        </p:nvSpPr>
        <p:spPr>
          <a:xfrm>
            <a:off x="748030" y="5257800"/>
            <a:ext cx="8431530" cy="352425"/>
          </a:xfrm>
          <a:prstGeom prst="rect">
            <a:avLst/>
          </a:prstGeom>
        </p:spPr>
        <p:txBody>
          <a:bodyPr wrap="square">
            <a:spAutoFit/>
          </a:bodyPr>
          <a:p>
            <a:pPr algn="just"/>
            <a:r>
              <a:rPr lang="en-IN" sz="1700" b="1" u="sng" dirty="0">
                <a:gradFill>
                  <a:gsLst>
                    <a:gs pos="0">
                      <a:srgbClr val="9EE256"/>
                    </a:gs>
                    <a:gs pos="100000">
                      <a:srgbClr val="52762D"/>
                    </a:gs>
                  </a:gsLst>
                  <a:lin scaled="0"/>
                </a:gradFill>
                <a:sym typeface="Muli"/>
              </a:rPr>
              <a:t>Vision</a:t>
            </a:r>
            <a:r>
              <a:rPr lang="en-IN" sz="1700" dirty="0">
                <a:solidFill>
                  <a:schemeClr val="bg1"/>
                </a:solidFill>
                <a:sym typeface="Muli"/>
              </a:rPr>
              <a:t> : By end of FY 2028 Zillion link a company serving 1 LAKH  users</a:t>
            </a:r>
            <a:endParaRPr lang="en-IN" sz="17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3390" y="1022985"/>
            <a:ext cx="9052560" cy="5626100"/>
          </a:xfrm>
          <a:prstGeom prst="rect">
            <a:avLst/>
          </a:prstGeom>
        </p:spPr>
        <p:txBody>
          <a:bodyPr wrap="square">
            <a:spAutoFit/>
          </a:bodyPr>
          <a:lstStyle/>
          <a:p>
            <a:pPr marL="88900" indent="0">
              <a:lnSpc>
                <a:spcPct val="107000"/>
              </a:lnSpc>
              <a:spcAft>
                <a:spcPts val="800"/>
              </a:spcAft>
              <a:buNone/>
            </a:pPr>
            <a:r>
              <a:rPr lang="en-IN" sz="2400" b="1" dirty="0" smtClean="0">
                <a:solidFill>
                  <a:srgbClr val="FFFF00"/>
                </a:solidFill>
                <a:sym typeface="Muli"/>
              </a:rPr>
              <a:t> </a:t>
            </a:r>
            <a:endParaRPr lang="en-IN" sz="2400" b="1" dirty="0" smtClean="0">
              <a:solidFill>
                <a:srgbClr val="FFFF00"/>
              </a:solidFill>
              <a:sym typeface="Muli"/>
            </a:endParaRPr>
          </a:p>
          <a:p>
            <a:pPr marL="431800" indent="-342900" algn="l">
              <a:lnSpc>
                <a:spcPct val="107000"/>
              </a:lnSpc>
              <a:spcAft>
                <a:spcPts val="800"/>
              </a:spcAft>
              <a:buFont typeface="Wingdings" panose="05000000000000000000" charset="0"/>
              <a:buChar char="o"/>
            </a:pPr>
            <a:r>
              <a:rPr lang="en-GB" sz="2200" dirty="0">
                <a:solidFill>
                  <a:schemeClr val="tx1">
                    <a:lumMod val="95000"/>
                    <a:lumOff val="5000"/>
                  </a:schemeClr>
                </a:solidFill>
              </a:rPr>
              <a:t>Student Acceleration Program ( SAP ) </a:t>
            </a:r>
            <a:r>
              <a:rPr lang="en-IN" altLang="en-GB" sz="2200" dirty="0">
                <a:solidFill>
                  <a:schemeClr val="tx1">
                    <a:lumMod val="95000"/>
                    <a:lumOff val="5000"/>
                  </a:schemeClr>
                </a:solidFill>
              </a:rPr>
              <a:t>@ Online / Offline </a:t>
            </a:r>
            <a:endParaRPr lang="en-GB" sz="2200" dirty="0" smtClean="0">
              <a:solidFill>
                <a:schemeClr val="tx1">
                  <a:lumMod val="95000"/>
                  <a:lumOff val="5000"/>
                </a:schemeClr>
              </a:solidFill>
            </a:endParaRPr>
          </a:p>
          <a:p>
            <a:pPr marL="431800" indent="-342900" algn="l">
              <a:lnSpc>
                <a:spcPct val="107000"/>
              </a:lnSpc>
              <a:spcAft>
                <a:spcPts val="800"/>
              </a:spcAft>
              <a:buFont typeface="Wingdings" panose="05000000000000000000" charset="0"/>
              <a:buChar char="o"/>
            </a:pPr>
            <a:r>
              <a:rPr lang="en-GB" sz="2200" dirty="0">
                <a:solidFill>
                  <a:schemeClr val="tx1">
                    <a:lumMod val="95000"/>
                    <a:lumOff val="5000"/>
                  </a:schemeClr>
                </a:solidFill>
              </a:rPr>
              <a:t>Faculty Development Program (FDP) </a:t>
            </a:r>
            <a:r>
              <a:rPr lang="en-IN" altLang="en-GB" sz="2200" dirty="0">
                <a:solidFill>
                  <a:schemeClr val="tx1">
                    <a:lumMod val="95000"/>
                    <a:lumOff val="5000"/>
                  </a:schemeClr>
                </a:solidFill>
              </a:rPr>
              <a:t>@ offline </a:t>
            </a:r>
            <a:r>
              <a:rPr lang="en-GB" sz="2200" dirty="0" smtClean="0">
                <a:solidFill>
                  <a:schemeClr val="tx1">
                    <a:lumMod val="95000"/>
                    <a:lumOff val="5000"/>
                  </a:schemeClr>
                </a:solidFill>
              </a:rPr>
              <a:t> </a:t>
            </a:r>
            <a:endParaRPr lang="en-GB" sz="2200" dirty="0" smtClean="0">
              <a:solidFill>
                <a:schemeClr val="tx1">
                  <a:lumMod val="95000"/>
                  <a:lumOff val="5000"/>
                </a:schemeClr>
              </a:solidFill>
            </a:endParaRPr>
          </a:p>
          <a:p>
            <a:pPr marL="431800" indent="-342900" algn="l">
              <a:lnSpc>
                <a:spcPct val="107000"/>
              </a:lnSpc>
              <a:spcAft>
                <a:spcPts val="800"/>
              </a:spcAft>
              <a:buFont typeface="Wingdings" panose="05000000000000000000" charset="0"/>
              <a:buChar char="o"/>
            </a:pPr>
            <a:r>
              <a:rPr lang="en-GB" sz="2200" dirty="0">
                <a:solidFill>
                  <a:schemeClr val="tx1">
                    <a:lumMod val="95000"/>
                    <a:lumOff val="5000"/>
                  </a:schemeClr>
                </a:solidFill>
                <a:sym typeface="Muli"/>
              </a:rPr>
              <a:t>EMS </a:t>
            </a:r>
            <a:r>
              <a:rPr lang="en-IN" altLang="en-GB" sz="2200" dirty="0">
                <a:solidFill>
                  <a:schemeClr val="tx1">
                    <a:lumMod val="95000"/>
                    <a:lumOff val="5000"/>
                  </a:schemeClr>
                </a:solidFill>
                <a:sym typeface="Muli"/>
              </a:rPr>
              <a:t>Boot Camp</a:t>
            </a:r>
            <a:r>
              <a:rPr lang="en-GB" sz="2200" dirty="0">
                <a:solidFill>
                  <a:schemeClr val="tx1">
                    <a:lumMod val="95000"/>
                    <a:lumOff val="5000"/>
                  </a:schemeClr>
                </a:solidFill>
                <a:sym typeface="Muli"/>
              </a:rPr>
              <a:t> </a:t>
            </a:r>
            <a:r>
              <a:rPr lang="en-GB" sz="2200" dirty="0" smtClean="0">
                <a:solidFill>
                  <a:schemeClr val="tx1">
                    <a:lumMod val="95000"/>
                    <a:lumOff val="5000"/>
                  </a:schemeClr>
                </a:solidFill>
                <a:sym typeface="Muli"/>
              </a:rPr>
              <a:t>( EMS</a:t>
            </a:r>
            <a:r>
              <a:rPr lang="en-IN" altLang="en-GB" sz="2200" dirty="0" smtClean="0">
                <a:solidFill>
                  <a:schemeClr val="tx1">
                    <a:lumMod val="95000"/>
                    <a:lumOff val="5000"/>
                  </a:schemeClr>
                </a:solidFill>
                <a:sym typeface="Muli"/>
              </a:rPr>
              <a:t>BC</a:t>
            </a:r>
            <a:r>
              <a:rPr lang="en-GB" sz="2200" dirty="0" smtClean="0">
                <a:solidFill>
                  <a:schemeClr val="tx1">
                    <a:lumMod val="95000"/>
                    <a:lumOff val="5000"/>
                  </a:schemeClr>
                </a:solidFill>
                <a:sym typeface="Muli"/>
              </a:rPr>
              <a:t> ) </a:t>
            </a:r>
            <a:r>
              <a:rPr lang="en-IN" altLang="en-GB" sz="2200" dirty="0" smtClean="0">
                <a:solidFill>
                  <a:schemeClr val="tx1">
                    <a:lumMod val="95000"/>
                    <a:lumOff val="5000"/>
                  </a:schemeClr>
                </a:solidFill>
                <a:sym typeface="Muli"/>
              </a:rPr>
              <a:t>@ our factory </a:t>
            </a:r>
            <a:r>
              <a:rPr lang="en-GB" sz="2200" dirty="0" smtClean="0">
                <a:solidFill>
                  <a:schemeClr val="tx1">
                    <a:lumMod val="95000"/>
                    <a:lumOff val="5000"/>
                  </a:schemeClr>
                </a:solidFill>
                <a:sym typeface="Muli"/>
              </a:rPr>
              <a:t> </a:t>
            </a:r>
            <a:endParaRPr lang="en-GB" sz="2200" dirty="0" smtClean="0">
              <a:solidFill>
                <a:schemeClr val="tx1">
                  <a:lumMod val="95000"/>
                  <a:lumOff val="5000"/>
                </a:schemeClr>
              </a:solidFill>
              <a:sym typeface="Muli"/>
            </a:endParaRPr>
          </a:p>
          <a:p>
            <a:pPr marL="431800" indent="-342900" algn="l">
              <a:lnSpc>
                <a:spcPct val="107000"/>
              </a:lnSpc>
              <a:spcAft>
                <a:spcPts val="800"/>
              </a:spcAft>
              <a:buFont typeface="Wingdings" panose="05000000000000000000" charset="0"/>
              <a:buChar char="o"/>
            </a:pPr>
            <a:r>
              <a:rPr lang="en-IN" altLang="en-GB" sz="2200" dirty="0" smtClean="0">
                <a:solidFill>
                  <a:schemeClr val="tx1">
                    <a:lumMod val="95000"/>
                    <a:lumOff val="5000"/>
                  </a:schemeClr>
                </a:solidFill>
                <a:sym typeface="Muli"/>
              </a:rPr>
              <a:t>PCB Design &amp; Product Development ( PCBDPD )@ Factory</a:t>
            </a:r>
            <a:endParaRPr lang="en-GB" sz="2200" dirty="0" smtClean="0">
              <a:solidFill>
                <a:schemeClr val="tx1">
                  <a:lumMod val="95000"/>
                  <a:lumOff val="5000"/>
                </a:schemeClr>
              </a:solidFill>
              <a:sym typeface="Muli"/>
            </a:endParaRPr>
          </a:p>
          <a:p>
            <a:pPr marL="431800" indent="-342900" algn="l">
              <a:lnSpc>
                <a:spcPct val="107000"/>
              </a:lnSpc>
              <a:spcAft>
                <a:spcPts val="800"/>
              </a:spcAft>
              <a:buFont typeface="Wingdings" panose="05000000000000000000" charset="0"/>
              <a:buChar char="o"/>
            </a:pPr>
            <a:r>
              <a:rPr lang="en-GB" sz="2200" dirty="0">
                <a:solidFill>
                  <a:schemeClr val="tx1">
                    <a:lumMod val="95000"/>
                    <a:lumOff val="5000"/>
                  </a:schemeClr>
                </a:solidFill>
                <a:sym typeface="Muli"/>
              </a:rPr>
              <a:t>Student – Zillion - Startup Program ( </a:t>
            </a:r>
            <a:r>
              <a:rPr lang="en-IN" altLang="en-GB" sz="2200" dirty="0">
                <a:solidFill>
                  <a:schemeClr val="tx1">
                    <a:lumMod val="95000"/>
                    <a:lumOff val="5000"/>
                  </a:schemeClr>
                </a:solidFill>
                <a:sym typeface="Muli"/>
              </a:rPr>
              <a:t>S</a:t>
            </a:r>
            <a:r>
              <a:rPr lang="en-GB" sz="2200" dirty="0">
                <a:solidFill>
                  <a:schemeClr val="tx1">
                    <a:lumMod val="95000"/>
                    <a:lumOff val="5000"/>
                  </a:schemeClr>
                </a:solidFill>
                <a:sym typeface="Muli"/>
              </a:rPr>
              <a:t>ZSP)</a:t>
            </a:r>
            <a:r>
              <a:rPr lang="en-IN" altLang="en-GB" sz="2200" dirty="0">
                <a:solidFill>
                  <a:schemeClr val="tx1">
                    <a:lumMod val="95000"/>
                    <a:lumOff val="5000"/>
                  </a:schemeClr>
                </a:solidFill>
                <a:sym typeface="Muli"/>
              </a:rPr>
              <a:t>@ our factory</a:t>
            </a:r>
            <a:endParaRPr lang="en-GB" sz="2200" dirty="0">
              <a:solidFill>
                <a:schemeClr val="tx1">
                  <a:lumMod val="95000"/>
                  <a:lumOff val="5000"/>
                </a:schemeClr>
              </a:solidFill>
              <a:sym typeface="Muli"/>
            </a:endParaRPr>
          </a:p>
          <a:p>
            <a:pPr marL="431800" indent="-342900" algn="l">
              <a:lnSpc>
                <a:spcPct val="107000"/>
              </a:lnSpc>
              <a:spcAft>
                <a:spcPts val="800"/>
              </a:spcAft>
              <a:buFont typeface="Wingdings" panose="05000000000000000000" charset="0"/>
              <a:buChar char="o"/>
            </a:pPr>
            <a:r>
              <a:rPr lang="en-IN" altLang="en-GB" sz="2200" dirty="0">
                <a:solidFill>
                  <a:schemeClr val="tx1">
                    <a:lumMod val="95000"/>
                    <a:lumOff val="5000"/>
                  </a:schemeClr>
                </a:solidFill>
                <a:sym typeface="Muli"/>
              </a:rPr>
              <a:t>EMS Job Oriented Trainings ( EMSJOT) @ our factory </a:t>
            </a:r>
            <a:endParaRPr lang="en-IN" altLang="en-GB" sz="2200" dirty="0">
              <a:solidFill>
                <a:schemeClr val="tx1">
                  <a:lumMod val="95000"/>
                  <a:lumOff val="5000"/>
                </a:schemeClr>
              </a:solidFill>
              <a:sym typeface="Muli"/>
            </a:endParaRPr>
          </a:p>
          <a:p>
            <a:pPr marL="431800" indent="-342900" algn="l">
              <a:lnSpc>
                <a:spcPct val="107000"/>
              </a:lnSpc>
              <a:spcAft>
                <a:spcPts val="800"/>
              </a:spcAft>
              <a:buFont typeface="Wingdings" panose="05000000000000000000" charset="0"/>
              <a:buChar char="o"/>
            </a:pPr>
            <a:r>
              <a:rPr lang="en-IN" altLang="en-GB" sz="2200" dirty="0">
                <a:solidFill>
                  <a:schemeClr val="tx1">
                    <a:lumMod val="95000"/>
                    <a:lumOff val="5000"/>
                  </a:schemeClr>
                </a:solidFill>
                <a:sym typeface="Muli"/>
              </a:rPr>
              <a:t>EMS Internship Program ( EMSIP) @ differant units</a:t>
            </a:r>
            <a:endParaRPr lang="en-IN" altLang="en-GB" sz="2200" dirty="0">
              <a:solidFill>
                <a:schemeClr val="tx1">
                  <a:lumMod val="95000"/>
                  <a:lumOff val="5000"/>
                </a:schemeClr>
              </a:solidFill>
              <a:sym typeface="Muli"/>
            </a:endParaRPr>
          </a:p>
          <a:p>
            <a:pPr marL="88900" indent="0" algn="l">
              <a:lnSpc>
                <a:spcPct val="107000"/>
              </a:lnSpc>
              <a:spcAft>
                <a:spcPts val="800"/>
              </a:spcAft>
              <a:buFont typeface="Wingdings" panose="05000000000000000000" charset="0"/>
              <a:buNone/>
            </a:pPr>
            <a:r>
              <a:rPr lang="en-IN" altLang="en-GB" sz="2400" dirty="0">
                <a:gradFill>
                  <a:gsLst>
                    <a:gs pos="0">
                      <a:srgbClr val="FE4444"/>
                    </a:gs>
                    <a:gs pos="100000">
                      <a:srgbClr val="832B2B"/>
                    </a:gs>
                  </a:gsLst>
                  <a:lin scaled="0"/>
                </a:gradFill>
                <a:sym typeface="Muli"/>
              </a:rPr>
              <a:t>On Demand</a:t>
            </a:r>
            <a:r>
              <a:rPr lang="en-IN" altLang="en-GB" sz="2400" dirty="0">
                <a:solidFill>
                  <a:schemeClr val="tx1">
                    <a:lumMod val="95000"/>
                    <a:lumOff val="5000"/>
                  </a:schemeClr>
                </a:solidFill>
                <a:sym typeface="Muli"/>
              </a:rPr>
              <a:t> </a:t>
            </a:r>
            <a:r>
              <a:rPr lang="en-GB" sz="2400" dirty="0">
                <a:solidFill>
                  <a:schemeClr val="tx1">
                    <a:lumMod val="95000"/>
                    <a:lumOff val="5000"/>
                  </a:schemeClr>
                </a:solidFill>
                <a:sym typeface="Muli"/>
              </a:rPr>
              <a:t> </a:t>
            </a:r>
            <a:endParaRPr lang="en-GB" sz="2400" dirty="0">
              <a:solidFill>
                <a:schemeClr val="tx1">
                  <a:lumMod val="95000"/>
                  <a:lumOff val="5000"/>
                </a:schemeClr>
              </a:solidFill>
              <a:sym typeface="Muli"/>
            </a:endParaRPr>
          </a:p>
          <a:p>
            <a:pPr marL="431800" indent="-342900" algn="l">
              <a:lnSpc>
                <a:spcPct val="107000"/>
              </a:lnSpc>
              <a:spcAft>
                <a:spcPts val="800"/>
              </a:spcAft>
              <a:buFont typeface="Wingdings" panose="05000000000000000000" charset="0"/>
              <a:buChar char="o"/>
            </a:pPr>
            <a:r>
              <a:rPr lang="en-GB" sz="2200" dirty="0">
                <a:solidFill>
                  <a:schemeClr val="tx1">
                    <a:lumMod val="95000"/>
                    <a:lumOff val="5000"/>
                  </a:schemeClr>
                </a:solidFill>
                <a:sym typeface="Muli"/>
              </a:rPr>
              <a:t>Fabrication &amp; Characterization of Nanoelectronic Devices</a:t>
            </a:r>
            <a:endParaRPr lang="en-GB" sz="2200" dirty="0">
              <a:solidFill>
                <a:schemeClr val="tx1">
                  <a:lumMod val="95000"/>
                  <a:lumOff val="5000"/>
                </a:schemeClr>
              </a:solidFill>
              <a:sym typeface="Muli"/>
            </a:endParaRPr>
          </a:p>
          <a:p>
            <a:pPr marL="431800" indent="-342900" algn="l">
              <a:lnSpc>
                <a:spcPct val="107000"/>
              </a:lnSpc>
              <a:spcAft>
                <a:spcPts val="800"/>
              </a:spcAft>
              <a:buFont typeface="Wingdings" panose="05000000000000000000" charset="0"/>
              <a:buChar char="o"/>
            </a:pPr>
            <a:r>
              <a:rPr lang="en-IN" altLang="en-GB" sz="2200" dirty="0">
                <a:solidFill>
                  <a:schemeClr val="tx1">
                    <a:lumMod val="95000"/>
                    <a:lumOff val="5000"/>
                  </a:schemeClr>
                </a:solidFill>
                <a:sym typeface="Muli"/>
              </a:rPr>
              <a:t>Semiconductor Manufacturing &amp; Technology ( SMAT ) </a:t>
            </a:r>
            <a:endParaRPr lang="en-GB" sz="2200" dirty="0">
              <a:solidFill>
                <a:schemeClr val="tx1">
                  <a:lumMod val="95000"/>
                  <a:lumOff val="5000"/>
                </a:schemeClr>
              </a:solidFill>
              <a:sym typeface="Muli"/>
            </a:endParaRPr>
          </a:p>
          <a:p>
            <a:pPr marL="88900">
              <a:lnSpc>
                <a:spcPct val="107000"/>
              </a:lnSpc>
              <a:spcAft>
                <a:spcPts val="800"/>
              </a:spcAft>
            </a:pPr>
            <a:endParaRPr lang="en-IN" sz="2200" dirty="0">
              <a:sym typeface="Muli"/>
            </a:endParaRPr>
          </a:p>
        </p:txBody>
      </p:sp>
      <p:sp>
        <p:nvSpPr>
          <p:cNvPr id="3" name="Text Box 2"/>
          <p:cNvSpPr txBox="1"/>
          <p:nvPr/>
        </p:nvSpPr>
        <p:spPr>
          <a:xfrm>
            <a:off x="3116580" y="594995"/>
            <a:ext cx="4066540" cy="829945"/>
          </a:xfrm>
          <a:prstGeom prst="rect">
            <a:avLst/>
          </a:prstGeom>
          <a:noFill/>
        </p:spPr>
        <p:txBody>
          <a:bodyPr wrap="square" rtlCol="0" anchor="t">
            <a:spAutoFit/>
          </a:bodyPr>
          <a:p>
            <a:r>
              <a:rPr lang="en-US" altLang="ko-KR" sz="4800" dirty="0" smtClean="0">
                <a:gradFill>
                  <a:gsLst>
                    <a:gs pos="0">
                      <a:srgbClr val="FBFB11"/>
                    </a:gs>
                    <a:gs pos="100000">
                      <a:srgbClr val="838309"/>
                    </a:gs>
                  </a:gsLst>
                  <a:lin scaled="0"/>
                </a:gradFill>
                <a:latin typeface="+mj-lt"/>
                <a:cs typeface="Arial" panose="020B0604020202020204" pitchFamily="34" charset="0"/>
                <a:sym typeface="+mn-ea"/>
              </a:rPr>
              <a:t>Services</a:t>
            </a:r>
            <a:endParaRPr lang="en-US" altLang="ko-KR" sz="4800" dirty="0" smtClean="0">
              <a:gradFill>
                <a:gsLst>
                  <a:gs pos="0">
                    <a:srgbClr val="FBFB11"/>
                  </a:gs>
                  <a:gs pos="100000">
                    <a:srgbClr val="838309"/>
                  </a:gs>
                </a:gsLst>
                <a:lin scaled="0"/>
              </a:gradFill>
              <a:latin typeface="+mj-lt"/>
              <a:cs typeface="Arial" panose="020B0604020202020204" pitchFamily="34" charset="0"/>
              <a:sym typeface="+mn-ea"/>
            </a:endParaRPr>
          </a:p>
        </p:txBody>
      </p:sp>
      <p:sp>
        <p:nvSpPr>
          <p:cNvPr id="4" name="Rectangle 3"/>
          <p:cNvSpPr/>
          <p:nvPr/>
        </p:nvSpPr>
        <p:spPr>
          <a:xfrm rot="16200000">
            <a:off x="-2070100" y="3218815"/>
            <a:ext cx="5055235" cy="306705"/>
          </a:xfrm>
          <a:prstGeom prst="rect">
            <a:avLst/>
          </a:prstGeom>
        </p:spPr>
        <p:txBody>
          <a:bodyPr wrap="square">
            <a:spAutoFit/>
          </a:bodyPr>
          <a:p>
            <a:pPr algn="just"/>
            <a:r>
              <a:rPr lang="en-IN" sz="1400" b="1" dirty="0">
                <a:solidFill>
                  <a:schemeClr val="tx2">
                    <a:lumMod val="75000"/>
                  </a:schemeClr>
                </a:solidFill>
                <a:sym typeface="Muli"/>
              </a:rPr>
              <a:t>Note : EMS stands for Electronic Manufacturing Services</a:t>
            </a:r>
            <a:r>
              <a:rPr lang="en-IN" sz="1400" b="1" dirty="0">
                <a:gradFill>
                  <a:gsLst>
                    <a:gs pos="0">
                      <a:srgbClr val="9EE256"/>
                    </a:gs>
                    <a:gs pos="100000">
                      <a:srgbClr val="52762D"/>
                    </a:gs>
                  </a:gsLst>
                  <a:lin scaled="0"/>
                </a:gradFill>
                <a:sym typeface="Muli"/>
              </a:rPr>
              <a:t> </a:t>
            </a:r>
            <a:endParaRPr lang="en-IN" sz="1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blinds(horizontal)">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heckerboard(across)">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checkerboard(across)">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 calcmode="lin" valueType="num">
                                      <p:cBhvr additive="base">
                                        <p:cTn id="26" dur="5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7" dur="5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diamond(in)">
                                      <p:cBhvr>
                                        <p:cTn id="36" dur="2000"/>
                                        <p:tgtEl>
                                          <p:spTgt spid="2">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diamond(in)">
                                      <p:cBhvr>
                                        <p:cTn id="41" dur="2000"/>
                                        <p:tgtEl>
                                          <p:spTgt spid="2">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diamond(in)">
                                      <p:cBhvr>
                                        <p:cTn id="46" dur="2000"/>
                                        <p:tgtEl>
                                          <p:spTgt spid="2">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nodeType="click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diamond(in)">
                                      <p:cBhvr>
                                        <p:cTn id="51"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1"/>
          </p:cNvPr>
          <p:cNvSpPr txBox="1"/>
          <p:nvPr/>
        </p:nvSpPr>
        <p:spPr>
          <a:xfrm>
            <a:off x="10039368" y="6467568"/>
            <a:ext cx="1712685" cy="307777"/>
          </a:xfrm>
          <a:prstGeom prst="rect">
            <a:avLst/>
          </a:prstGeom>
          <a:noFill/>
        </p:spPr>
        <p:txBody>
          <a:bodyPr wrap="square" rtlCol="0">
            <a:spAutoFit/>
          </a:bodyPr>
          <a:lstStyle/>
          <a:p>
            <a:pPr algn="r"/>
            <a:r>
              <a:rPr lang="en-US" altLang="ko-KR" sz="1400" dirty="0" smtClean="0">
                <a:solidFill>
                  <a:schemeClr val="bg1"/>
                </a:solidFill>
                <a:cs typeface="Arial" panose="020B0604020202020204" pitchFamily="34" charset="0"/>
              </a:rPr>
              <a:t>Rev.01 -05102022</a:t>
            </a:r>
            <a:endParaRPr lang="ko-KR" altLang="en-US" sz="1400" dirty="0">
              <a:solidFill>
                <a:schemeClr val="bg1"/>
              </a:solidFill>
              <a:cs typeface="Arial" panose="020B0604020202020204" pitchFamily="34" charset="0"/>
            </a:endParaRPr>
          </a:p>
        </p:txBody>
      </p:sp>
      <p:sp>
        <p:nvSpPr>
          <p:cNvPr id="18" name="Google Shape;88;p12"/>
          <p:cNvSpPr txBox="1"/>
          <p:nvPr/>
        </p:nvSpPr>
        <p:spPr>
          <a:xfrm>
            <a:off x="6097270" y="600075"/>
            <a:ext cx="6095365" cy="115951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sz="4800" dirty="0" smtClean="0">
                <a:solidFill>
                  <a:schemeClr val="bg1"/>
                </a:solidFill>
                <a:latin typeface="Arial" panose="020B0604020202020204" pitchFamily="34" charset="0"/>
                <a:ea typeface="+mn-ea"/>
                <a:cs typeface="Arial" panose="020B0604020202020204" pitchFamily="34" charset="0"/>
              </a:rPr>
              <a:t>Incubation Support  </a:t>
            </a:r>
            <a:r>
              <a:rPr lang="en-US" altLang="ko-KR" sz="4800" dirty="0" smtClean="0">
                <a:solidFill>
                  <a:schemeClr val="bg1"/>
                </a:solidFill>
                <a:latin typeface="Arial" panose="020B0604020202020204" pitchFamily="34" charset="0"/>
                <a:ea typeface="+mn-ea"/>
                <a:cs typeface="Arial" panose="020B0604020202020204" pitchFamily="34" charset="0"/>
                <a:sym typeface="Arial" panose="020B0604020202020204"/>
              </a:rPr>
              <a:t> </a:t>
            </a:r>
            <a:br>
              <a:rPr lang="en-US" altLang="ko-KR" sz="4800" dirty="0" smtClean="0">
                <a:solidFill>
                  <a:schemeClr val="bg1"/>
                </a:solidFill>
                <a:latin typeface="Arial" panose="020B0604020202020204" pitchFamily="34" charset="0"/>
                <a:ea typeface="+mn-ea"/>
                <a:cs typeface="Arial" panose="020B0604020202020204" pitchFamily="34" charset="0"/>
                <a:sym typeface="Arial" panose="020B0604020202020204"/>
              </a:rPr>
            </a:br>
            <a:r>
              <a:rPr lang="en-US" dirty="0" smtClean="0">
                <a:solidFill>
                  <a:schemeClr val="bg1"/>
                </a:solidFill>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6030595" y="1482725"/>
            <a:ext cx="5804535" cy="4490085"/>
          </a:xfrm>
          <a:prstGeom prst="rect">
            <a:avLst/>
          </a:prstGeom>
        </p:spPr>
        <p:txBody>
          <a:bodyPr wrap="square">
            <a:spAutoFit/>
          </a:bodyPr>
          <a:p>
            <a:pPr marL="88900" lvl="0" algn="just">
              <a:lnSpc>
                <a:spcPct val="107000"/>
              </a:lnSpc>
              <a:spcAft>
                <a:spcPts val="800"/>
              </a:spcAft>
            </a:pPr>
            <a:r>
              <a:rPr lang="en-IN" sz="1600" dirty="0">
                <a:solidFill>
                  <a:schemeClr val="bg1"/>
                </a:solidFill>
              </a:rPr>
              <a:t>The ZillionBrain incubation approach is to promote innovation research, and entrepreneurial activities. The incubation support team here motivates and promotes scientific temper among the students and provides a platform to incubate their innovative ideas into commercially viable products or direct them to right investors  government bodies and entrepreneurs. </a:t>
            </a:r>
            <a:endParaRPr lang="en-IN" sz="1600" dirty="0">
              <a:solidFill>
                <a:schemeClr val="bg1"/>
              </a:solidFill>
            </a:endParaRPr>
          </a:p>
          <a:p>
            <a:pPr marL="88900" algn="just">
              <a:lnSpc>
                <a:spcPct val="107000"/>
              </a:lnSpc>
              <a:spcAft>
                <a:spcPts val="800"/>
              </a:spcAft>
            </a:pPr>
            <a:r>
              <a:rPr lang="en-IN" sz="1600" b="1" dirty="0" smtClean="0">
                <a:solidFill>
                  <a:srgbClr val="92D050"/>
                </a:solidFill>
                <a:sym typeface="Muli"/>
              </a:rPr>
              <a:t>Below Zillion List of start-up themes</a:t>
            </a:r>
            <a:r>
              <a:rPr lang="en-IN" sz="1600" dirty="0" smtClean="0">
                <a:solidFill>
                  <a:schemeClr val="bg1"/>
                </a:solidFill>
                <a:sym typeface="Muli"/>
              </a:rPr>
              <a:t> . </a:t>
            </a:r>
            <a:r>
              <a:rPr lang="en-US" sz="1600" dirty="0">
                <a:solidFill>
                  <a:schemeClr val="bg1"/>
                </a:solidFill>
              </a:rPr>
              <a:t>We Handle projects of national importance</a:t>
            </a:r>
            <a:endParaRPr lang="en-IN" sz="1600" dirty="0">
              <a:solidFill>
                <a:schemeClr val="bg1"/>
              </a:solidFill>
            </a:endParaRPr>
          </a:p>
          <a:p>
            <a:pPr marL="374650" indent="-285750" algn="just">
              <a:lnSpc>
                <a:spcPct val="107000"/>
              </a:lnSpc>
              <a:spcAft>
                <a:spcPts val="800"/>
              </a:spcAft>
              <a:buFont typeface="Wingdings" panose="05000000000000000000" pitchFamily="2" charset="2"/>
              <a:buChar char="ü"/>
            </a:pPr>
            <a:r>
              <a:rPr lang="en-IN" sz="1600" b="1" dirty="0" smtClean="0">
                <a:solidFill>
                  <a:srgbClr val="FFFF00"/>
                </a:solidFill>
                <a:sym typeface="Muli"/>
              </a:rPr>
              <a:t>SMART Health</a:t>
            </a:r>
            <a:r>
              <a:rPr lang="en-IN" sz="1600" b="1" dirty="0" smtClean="0">
                <a:solidFill>
                  <a:schemeClr val="bg1"/>
                </a:solidFill>
                <a:sym typeface="Muli"/>
              </a:rPr>
              <a:t> </a:t>
            </a:r>
            <a:endParaRPr lang="en-IN" sz="1600" b="1" dirty="0" smtClean="0">
              <a:solidFill>
                <a:schemeClr val="bg1"/>
              </a:solidFill>
              <a:sym typeface="Muli"/>
            </a:endParaRPr>
          </a:p>
          <a:p>
            <a:pPr marL="374650" indent="-285750" algn="just">
              <a:lnSpc>
                <a:spcPct val="107000"/>
              </a:lnSpc>
              <a:spcAft>
                <a:spcPts val="800"/>
              </a:spcAft>
              <a:buFont typeface="Wingdings" panose="05000000000000000000" pitchFamily="2" charset="2"/>
              <a:buChar char="ü"/>
            </a:pPr>
            <a:r>
              <a:rPr lang="en-IN" sz="1600" dirty="0" smtClean="0">
                <a:solidFill>
                  <a:schemeClr val="bg1"/>
                </a:solidFill>
                <a:sym typeface="Muli"/>
              </a:rPr>
              <a:t>Rural development </a:t>
            </a:r>
            <a:endParaRPr lang="en-IN" sz="1600" dirty="0" smtClean="0">
              <a:solidFill>
                <a:schemeClr val="bg1"/>
              </a:solidFill>
              <a:sym typeface="Muli"/>
            </a:endParaRPr>
          </a:p>
          <a:p>
            <a:pPr marL="374650" indent="-285750" algn="just">
              <a:lnSpc>
                <a:spcPct val="107000"/>
              </a:lnSpc>
              <a:spcAft>
                <a:spcPts val="800"/>
              </a:spcAft>
              <a:buFont typeface="Wingdings" panose="05000000000000000000" pitchFamily="2" charset="2"/>
              <a:buChar char="ü"/>
            </a:pPr>
            <a:r>
              <a:rPr lang="en-IN" sz="1600" dirty="0" smtClean="0">
                <a:solidFill>
                  <a:schemeClr val="bg1"/>
                </a:solidFill>
                <a:sym typeface="Muli"/>
              </a:rPr>
              <a:t>SMART Education </a:t>
            </a:r>
            <a:endParaRPr lang="en-IN" sz="1600" dirty="0" smtClean="0">
              <a:solidFill>
                <a:schemeClr val="bg1"/>
              </a:solidFill>
              <a:sym typeface="Muli"/>
            </a:endParaRPr>
          </a:p>
          <a:p>
            <a:pPr marL="374650" indent="-285750" algn="just">
              <a:lnSpc>
                <a:spcPct val="107000"/>
              </a:lnSpc>
              <a:spcAft>
                <a:spcPts val="800"/>
              </a:spcAft>
              <a:buFont typeface="Wingdings" panose="05000000000000000000" pitchFamily="2" charset="2"/>
              <a:buChar char="ü"/>
            </a:pPr>
            <a:r>
              <a:rPr lang="en-IN" sz="1600" b="1" dirty="0" smtClean="0">
                <a:solidFill>
                  <a:schemeClr val="bg1"/>
                </a:solidFill>
                <a:sym typeface="Muli"/>
              </a:rPr>
              <a:t>Security </a:t>
            </a:r>
            <a:endParaRPr lang="en-IN" sz="1600" b="1" dirty="0" smtClean="0">
              <a:solidFill>
                <a:schemeClr val="bg1"/>
              </a:solidFill>
              <a:sym typeface="Muli"/>
            </a:endParaRPr>
          </a:p>
          <a:p>
            <a:pPr marL="374650" indent="-285750" algn="just">
              <a:lnSpc>
                <a:spcPct val="107000"/>
              </a:lnSpc>
              <a:spcAft>
                <a:spcPts val="800"/>
              </a:spcAft>
              <a:buFont typeface="Wingdings" panose="05000000000000000000" pitchFamily="2" charset="2"/>
              <a:buChar char="ü"/>
            </a:pPr>
            <a:r>
              <a:rPr lang="en-IN" sz="1600" b="1" dirty="0" smtClean="0">
                <a:solidFill>
                  <a:schemeClr val="bg1"/>
                </a:solidFill>
                <a:sym typeface="Muli"/>
              </a:rPr>
              <a:t>SMART Farming </a:t>
            </a:r>
            <a:endParaRPr lang="en-IN" sz="1600" b="1" dirty="0" smtClean="0">
              <a:solidFill>
                <a:schemeClr val="bg1"/>
              </a:solidFill>
              <a:sym typeface="Muli"/>
            </a:endParaRPr>
          </a:p>
          <a:p>
            <a:pPr marL="88900" indent="0" algn="just">
              <a:lnSpc>
                <a:spcPct val="107000"/>
              </a:lnSpc>
              <a:spcAft>
                <a:spcPts val="800"/>
              </a:spcAft>
              <a:buNone/>
            </a:pPr>
            <a:endParaRPr lang="en-IN" sz="1600" b="1" dirty="0" smtClean="0">
              <a:solidFill>
                <a:schemeClr val="bg1"/>
              </a:solidFill>
              <a:sym typeface="Muli"/>
            </a:endParaRPr>
          </a:p>
        </p:txBody>
      </p:sp>
      <p:sp>
        <p:nvSpPr>
          <p:cNvPr id="3" name="Text Box 2"/>
          <p:cNvSpPr txBox="1"/>
          <p:nvPr/>
        </p:nvSpPr>
        <p:spPr>
          <a:xfrm>
            <a:off x="8344535" y="3807460"/>
            <a:ext cx="3229610" cy="2140585"/>
          </a:xfrm>
          <a:prstGeom prst="rect">
            <a:avLst/>
          </a:prstGeom>
          <a:noFill/>
        </p:spPr>
        <p:txBody>
          <a:bodyPr wrap="square" rtlCol="0" anchor="t">
            <a:spAutoFit/>
          </a:bodyPr>
          <a:p>
            <a:pPr marL="374650" indent="-285750" algn="just">
              <a:lnSpc>
                <a:spcPct val="107000"/>
              </a:lnSpc>
              <a:spcAft>
                <a:spcPts val="800"/>
              </a:spcAft>
              <a:buFont typeface="Wingdings" panose="05000000000000000000" pitchFamily="2" charset="2"/>
              <a:buChar char="ü"/>
            </a:pPr>
            <a:r>
              <a:rPr lang="en-IN" sz="1600" dirty="0" smtClean="0">
                <a:solidFill>
                  <a:schemeClr val="bg1"/>
                </a:solidFill>
                <a:sym typeface="Muli"/>
              </a:rPr>
              <a:t>SMART City </a:t>
            </a:r>
            <a:endParaRPr lang="en-IN" sz="1600" dirty="0" smtClean="0">
              <a:solidFill>
                <a:schemeClr val="bg1"/>
              </a:solidFill>
              <a:sym typeface="Muli"/>
            </a:endParaRPr>
          </a:p>
          <a:p>
            <a:pPr marL="374650" indent="-285750" algn="just">
              <a:lnSpc>
                <a:spcPct val="107000"/>
              </a:lnSpc>
              <a:spcAft>
                <a:spcPts val="800"/>
              </a:spcAft>
              <a:buFont typeface="Wingdings" panose="05000000000000000000" pitchFamily="2" charset="2"/>
              <a:buChar char="ü"/>
            </a:pPr>
            <a:r>
              <a:rPr lang="en-IN" sz="1600" dirty="0" smtClean="0">
                <a:solidFill>
                  <a:schemeClr val="bg1"/>
                </a:solidFill>
                <a:sym typeface="Muli"/>
              </a:rPr>
              <a:t>Pollution control</a:t>
            </a:r>
            <a:endParaRPr lang="en-IN" sz="1600" dirty="0" smtClean="0">
              <a:solidFill>
                <a:schemeClr val="bg1"/>
              </a:solidFill>
              <a:sym typeface="Muli"/>
            </a:endParaRPr>
          </a:p>
          <a:p>
            <a:pPr marL="374650" indent="-285750" algn="just">
              <a:lnSpc>
                <a:spcPct val="107000"/>
              </a:lnSpc>
              <a:spcAft>
                <a:spcPts val="800"/>
              </a:spcAft>
              <a:buFont typeface="Wingdings" panose="05000000000000000000" pitchFamily="2" charset="2"/>
              <a:buChar char="ü"/>
            </a:pPr>
            <a:r>
              <a:rPr lang="en-IN" sz="1600" b="1" dirty="0" smtClean="0">
                <a:solidFill>
                  <a:schemeClr val="bg1"/>
                </a:solidFill>
                <a:sym typeface="Muli"/>
              </a:rPr>
              <a:t>Healthcare  </a:t>
            </a:r>
            <a:endParaRPr lang="en-IN" sz="1600" b="1" dirty="0" smtClean="0">
              <a:solidFill>
                <a:schemeClr val="bg1"/>
              </a:solidFill>
              <a:sym typeface="Muli"/>
            </a:endParaRPr>
          </a:p>
          <a:p>
            <a:pPr marL="374650" indent="-285750" algn="just">
              <a:lnSpc>
                <a:spcPct val="107000"/>
              </a:lnSpc>
              <a:spcAft>
                <a:spcPts val="800"/>
              </a:spcAft>
              <a:buFont typeface="Wingdings" panose="05000000000000000000" pitchFamily="2" charset="2"/>
              <a:buChar char="ü"/>
            </a:pPr>
            <a:r>
              <a:rPr lang="en-IN" sz="1600" dirty="0" smtClean="0">
                <a:solidFill>
                  <a:schemeClr val="bg1"/>
                </a:solidFill>
                <a:sym typeface="Muli"/>
              </a:rPr>
              <a:t>Defence / SMARTER Solders </a:t>
            </a:r>
            <a:endParaRPr lang="en-IN" sz="1600" dirty="0" smtClean="0">
              <a:solidFill>
                <a:schemeClr val="bg1"/>
              </a:solidFill>
              <a:sym typeface="Muli"/>
            </a:endParaRPr>
          </a:p>
          <a:p>
            <a:pPr marL="374650" indent="-285750" algn="just">
              <a:lnSpc>
                <a:spcPct val="107000"/>
              </a:lnSpc>
              <a:spcAft>
                <a:spcPts val="800"/>
              </a:spcAft>
              <a:buFont typeface="Wingdings" panose="05000000000000000000" pitchFamily="2" charset="2"/>
              <a:buChar char="ü"/>
            </a:pPr>
            <a:r>
              <a:rPr lang="en-IN" sz="1600" b="1" dirty="0" smtClean="0">
                <a:solidFill>
                  <a:schemeClr val="bg1"/>
                </a:solidFill>
                <a:sym typeface="Muli"/>
              </a:rPr>
              <a:t>Critical social issues</a:t>
            </a:r>
            <a:r>
              <a:rPr lang="en-IN" sz="1350" b="1" dirty="0" smtClean="0">
                <a:solidFill>
                  <a:schemeClr val="bg1"/>
                </a:solidFill>
                <a:sym typeface="Muli"/>
              </a:rPr>
              <a:t> </a:t>
            </a:r>
            <a:endParaRPr lang="en-IN" sz="1350" b="1" dirty="0" smtClean="0">
              <a:solidFill>
                <a:schemeClr val="bg1"/>
              </a:solidFill>
              <a:sym typeface="Muli"/>
            </a:endParaRPr>
          </a:p>
          <a:p>
            <a:pPr marL="88900" indent="0" algn="just">
              <a:lnSpc>
                <a:spcPct val="107000"/>
              </a:lnSpc>
              <a:spcAft>
                <a:spcPts val="800"/>
              </a:spcAft>
              <a:buNone/>
            </a:pPr>
            <a:endParaRPr lang="en-IN" sz="1350" b="1" dirty="0" smtClean="0">
              <a:solidFill>
                <a:schemeClr val="bg1"/>
              </a:solidFill>
              <a:sym typeface="Muli"/>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rot="152372">
            <a:off x="2431381" y="1152379"/>
            <a:ext cx="2031204" cy="3504109"/>
          </a:xfrm>
          <a:prstGeom prst="rect">
            <a:avLst/>
          </a:prstGeom>
        </p:spPr>
      </p:pic>
      <p:sp>
        <p:nvSpPr>
          <p:cNvPr id="3" name="Google Shape;91;p17"/>
          <p:cNvSpPr txBox="1"/>
          <p:nvPr/>
        </p:nvSpPr>
        <p:spPr>
          <a:xfrm>
            <a:off x="5054470" y="335416"/>
            <a:ext cx="5802600" cy="1159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IN" dirty="0" smtClean="0"/>
          </a:p>
          <a:p>
            <a:pPr>
              <a:spcBef>
                <a:spcPts val="0"/>
              </a:spcBef>
            </a:pPr>
            <a:r>
              <a:rPr lang="en-IN" dirty="0" smtClean="0">
                <a:solidFill>
                  <a:schemeClr val="bg2">
                    <a:lumMod val="75000"/>
                  </a:schemeClr>
                </a:solidFill>
              </a:rPr>
              <a:t>Zillionlink Club Card </a:t>
            </a:r>
            <a:endParaRPr lang="en-IN" dirty="0">
              <a:solidFill>
                <a:schemeClr val="bg2">
                  <a:lumMod val="75000"/>
                </a:schemeClr>
              </a:solidFill>
            </a:endParaRPr>
          </a:p>
        </p:txBody>
      </p:sp>
      <p:sp>
        <p:nvSpPr>
          <p:cNvPr id="4" name="Rectangle 3"/>
          <p:cNvSpPr/>
          <p:nvPr/>
        </p:nvSpPr>
        <p:spPr>
          <a:xfrm>
            <a:off x="5054470" y="1340921"/>
            <a:ext cx="3513455" cy="368300"/>
          </a:xfrm>
          <a:prstGeom prst="rect">
            <a:avLst/>
          </a:prstGeom>
        </p:spPr>
        <p:txBody>
          <a:bodyPr wrap="none">
            <a:spAutoFit/>
          </a:bodyPr>
          <a:lstStyle/>
          <a:p>
            <a:pPr lvl="0"/>
            <a:r>
              <a:rPr lang="en-IN" i="1" dirty="0"/>
              <a:t>Lifetime Membership @ Rs.199  </a:t>
            </a:r>
            <a:endParaRPr lang="en-IN" i="1" dirty="0"/>
          </a:p>
        </p:txBody>
      </p:sp>
      <p:sp>
        <p:nvSpPr>
          <p:cNvPr id="5" name="Rectangle 4"/>
          <p:cNvSpPr/>
          <p:nvPr/>
        </p:nvSpPr>
        <p:spPr>
          <a:xfrm>
            <a:off x="5054469" y="1801285"/>
            <a:ext cx="6819851" cy="4769485"/>
          </a:xfrm>
          <a:prstGeom prst="rect">
            <a:avLst/>
          </a:prstGeom>
        </p:spPr>
        <p:txBody>
          <a:bodyPr wrap="square">
            <a:spAutoFit/>
          </a:bodyPr>
          <a:lstStyle/>
          <a:p>
            <a:pPr marL="38100" indent="0" algn="just">
              <a:buNone/>
            </a:pPr>
            <a:r>
              <a:rPr lang="en-IN" sz="1600" dirty="0"/>
              <a:t>Objective of this initiative is to help electronic segment students, start-ups employees and working professionals to pursue their interests. To develop the skills of observation, experimentation, survey, recording &amp; analysis  through our training programs . </a:t>
            </a:r>
            <a:r>
              <a:rPr lang="en-IN" sz="1600" dirty="0" smtClean="0">
                <a:hlinkClick r:id="rId2"/>
              </a:rPr>
              <a:t>www.z</a:t>
            </a:r>
            <a:endParaRPr lang="en-IN" sz="1600" dirty="0" smtClean="0"/>
          </a:p>
          <a:p>
            <a:pPr marL="38100" indent="0" algn="just">
              <a:buNone/>
            </a:pPr>
            <a:r>
              <a:rPr lang="en-IN" sz="1600" b="1" dirty="0" smtClean="0">
                <a:hlinkClick r:id="rId2"/>
              </a:rPr>
              <a:t>illionlink.in</a:t>
            </a:r>
            <a:r>
              <a:rPr lang="en-IN" sz="1600" b="1" dirty="0" smtClean="0"/>
              <a:t> </a:t>
            </a:r>
            <a:endParaRPr lang="en-IN" sz="1600" b="1" dirty="0"/>
          </a:p>
          <a:p>
            <a:pPr marL="38100" indent="0" algn="just">
              <a:buNone/>
            </a:pPr>
            <a:r>
              <a:rPr lang="en-IN" sz="1600" b="1" dirty="0">
                <a:solidFill>
                  <a:schemeClr val="accent5">
                    <a:lumMod val="50000"/>
                  </a:schemeClr>
                </a:solidFill>
              </a:rPr>
              <a:t>Benefits</a:t>
            </a:r>
            <a:r>
              <a:rPr lang="en-IN" sz="1600" b="1" dirty="0"/>
              <a:t> : </a:t>
            </a:r>
            <a:endParaRPr lang="en-IN" sz="1600" b="1" dirty="0"/>
          </a:p>
          <a:p>
            <a:pPr marL="342900" indent="-342900" algn="just">
              <a:lnSpc>
                <a:spcPct val="150000"/>
              </a:lnSpc>
              <a:buFont typeface="+mj-lt"/>
              <a:buAutoNum type="arabicPeriod"/>
            </a:pPr>
            <a:r>
              <a:rPr lang="en-IN" sz="1600" dirty="0">
                <a:solidFill>
                  <a:srgbClr val="0070C0"/>
                </a:solidFill>
              </a:rPr>
              <a:t>20% </a:t>
            </a:r>
            <a:r>
              <a:rPr lang="en-IN" sz="1600" dirty="0"/>
              <a:t>discount on all zillion link training programs</a:t>
            </a:r>
            <a:endParaRPr lang="en-IN" sz="1600" dirty="0"/>
          </a:p>
          <a:p>
            <a:pPr marL="342900" indent="-342900" algn="just">
              <a:lnSpc>
                <a:spcPct val="150000"/>
              </a:lnSpc>
              <a:buFont typeface="+mj-lt"/>
              <a:buAutoNum type="arabicPeriod"/>
            </a:pPr>
            <a:r>
              <a:rPr lang="en-IN" sz="1600" dirty="0">
                <a:solidFill>
                  <a:srgbClr val="0070C0"/>
                </a:solidFill>
              </a:rPr>
              <a:t>20% </a:t>
            </a:r>
            <a:r>
              <a:rPr lang="en-IN" sz="1600" dirty="0"/>
              <a:t>discount on Aristotle Club services </a:t>
            </a:r>
            <a:endParaRPr lang="en-IN" sz="1600" dirty="0"/>
          </a:p>
          <a:p>
            <a:pPr marL="342900" indent="-342900" algn="just">
              <a:lnSpc>
                <a:spcPct val="150000"/>
              </a:lnSpc>
              <a:buFont typeface="+mj-lt"/>
              <a:buAutoNum type="arabicPeriod"/>
            </a:pPr>
            <a:r>
              <a:rPr lang="en-IN" sz="1600" dirty="0">
                <a:solidFill>
                  <a:srgbClr val="00B050"/>
                </a:solidFill>
              </a:rPr>
              <a:t>Free</a:t>
            </a:r>
            <a:r>
              <a:rPr lang="en-IN" sz="1600" dirty="0"/>
              <a:t> access to career counselling seminars </a:t>
            </a:r>
            <a:endParaRPr lang="en-IN" sz="1600" dirty="0"/>
          </a:p>
          <a:p>
            <a:pPr marL="342900" indent="-342900" algn="just">
              <a:lnSpc>
                <a:spcPct val="150000"/>
              </a:lnSpc>
              <a:buFont typeface="+mj-lt"/>
              <a:buAutoNum type="arabicPeriod"/>
            </a:pPr>
            <a:r>
              <a:rPr lang="en-IN" sz="1600" dirty="0">
                <a:solidFill>
                  <a:srgbClr val="00B050"/>
                </a:solidFill>
              </a:rPr>
              <a:t>Free</a:t>
            </a:r>
            <a:r>
              <a:rPr lang="en-IN" sz="1600" dirty="0"/>
              <a:t> access to resume and interview preparation program</a:t>
            </a:r>
            <a:endParaRPr lang="en-IN" sz="1600" dirty="0"/>
          </a:p>
          <a:p>
            <a:pPr marL="342900" indent="-342900" algn="just">
              <a:lnSpc>
                <a:spcPct val="150000"/>
              </a:lnSpc>
              <a:buFont typeface="+mj-lt"/>
              <a:buAutoNum type="arabicPeriod"/>
            </a:pPr>
            <a:r>
              <a:rPr lang="en-IN" sz="1600" dirty="0">
                <a:solidFill>
                  <a:srgbClr val="00B050"/>
                </a:solidFill>
              </a:rPr>
              <a:t>Free</a:t>
            </a:r>
            <a:r>
              <a:rPr lang="en-IN" sz="1600" dirty="0"/>
              <a:t> entry to half yearly meet – Dinner with </a:t>
            </a:r>
            <a:r>
              <a:rPr lang="en-IN" sz="1600" dirty="0" smtClean="0"/>
              <a:t>experts</a:t>
            </a:r>
            <a:endParaRPr lang="en-IN" sz="1600" dirty="0" smtClean="0"/>
          </a:p>
          <a:p>
            <a:pPr marL="342900" indent="-342900" algn="just">
              <a:lnSpc>
                <a:spcPct val="150000"/>
              </a:lnSpc>
              <a:buFont typeface="+mj-lt"/>
              <a:buAutoNum type="arabicPeriod"/>
            </a:pPr>
            <a:endParaRPr lang="en-IN" sz="1600" dirty="0"/>
          </a:p>
          <a:p>
            <a:pPr algn="just">
              <a:lnSpc>
                <a:spcPct val="150000"/>
              </a:lnSpc>
            </a:pPr>
            <a:r>
              <a:rPr lang="en-IN" sz="1600" dirty="0">
                <a:solidFill>
                  <a:srgbClr val="C00000"/>
                </a:solidFill>
              </a:rPr>
              <a:t>Please visit </a:t>
            </a:r>
            <a:r>
              <a:rPr lang="en-IN" sz="1600" dirty="0" smtClean="0"/>
              <a:t>- https</a:t>
            </a:r>
            <a:r>
              <a:rPr lang="en-IN" sz="1600" dirty="0"/>
              <a:t>://</a:t>
            </a:r>
            <a:r>
              <a:rPr lang="en-IN" sz="1600" dirty="0" smtClean="0"/>
              <a:t>zillionlink.in/zillionclubcard</a:t>
            </a:r>
            <a:endParaRPr lang="en-IN" sz="1600" dirty="0" smtClean="0"/>
          </a:p>
          <a:p>
            <a:pPr algn="just">
              <a:lnSpc>
                <a:spcPct val="150000"/>
              </a:lnSpc>
            </a:pPr>
            <a:endParaRPr lang="en-IN" sz="1600" dirty="0"/>
          </a:p>
          <a:p>
            <a:pPr marL="38100" indent="0">
              <a:buNone/>
            </a:pPr>
            <a:r>
              <a:rPr lang="en-IN" sz="1600" dirty="0"/>
              <a:t> </a:t>
            </a:r>
            <a:endParaRPr lang="en-IN" sz="1600" dirty="0"/>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sz="quarter" idx="10"/>
          </p:nvPr>
        </p:nvSpPr>
        <p:spPr>
          <a:xfrm>
            <a:off x="977265" y="271145"/>
            <a:ext cx="7205980" cy="724535"/>
          </a:xfrm>
        </p:spPr>
        <p:txBody>
          <a:bodyPr/>
          <a:p>
            <a:r>
              <a:rPr lang="en-IN" altLang="en-US" sz="4800" dirty="0" smtClean="0">
                <a:solidFill>
                  <a:schemeClr val="bg1"/>
                </a:solidFill>
              </a:rPr>
              <a:t>Service Details  </a:t>
            </a:r>
            <a:endParaRPr lang="en-IN" altLang="en-US" sz="4800" dirty="0" smtClean="0">
              <a:solidFill>
                <a:schemeClr val="bg1"/>
              </a:solidFill>
            </a:endParaRPr>
          </a:p>
        </p:txBody>
      </p:sp>
      <p:graphicFrame>
        <p:nvGraphicFramePr>
          <p:cNvPr id="4" name="Table 3"/>
          <p:cNvGraphicFramePr/>
          <p:nvPr/>
        </p:nvGraphicFramePr>
        <p:xfrm>
          <a:off x="789940" y="1905000"/>
          <a:ext cx="10754995" cy="3825240"/>
        </p:xfrm>
        <a:graphic>
          <a:graphicData uri="http://schemas.openxmlformats.org/drawingml/2006/table">
            <a:tbl>
              <a:tblPr firstRow="1" bandRow="1">
                <a:tableStyleId>{5940675A-B579-460E-94D1-54222C63F5DA}</a:tableStyleId>
              </a:tblPr>
              <a:tblGrid>
                <a:gridCol w="4641850"/>
                <a:gridCol w="6113145"/>
              </a:tblGrid>
              <a:tr h="381000">
                <a:tc>
                  <a:txBody>
                    <a:bodyPr/>
                    <a:p>
                      <a:pPr>
                        <a:buNone/>
                      </a:pPr>
                      <a:r>
                        <a:rPr lang="en-IN" altLang="en-US" b="1" u="sng"/>
                        <a:t>Services </a:t>
                      </a:r>
                      <a:endParaRPr lang="en-IN" altLang="en-US" b="1" u="sng"/>
                    </a:p>
                  </a:txBody>
                  <a:tcPr/>
                </a:tc>
                <a:tc>
                  <a:txBody>
                    <a:bodyPr/>
                    <a:p>
                      <a:pPr>
                        <a:buNone/>
                      </a:pPr>
                      <a:r>
                        <a:rPr lang="en-IN" altLang="en-US" b="1" u="sng"/>
                        <a:t>Webisite Links</a:t>
                      </a:r>
                      <a:endParaRPr lang="en-IN" altLang="en-US" b="1" u="sng"/>
                    </a:p>
                  </a:txBody>
                  <a:tcPr/>
                </a:tc>
              </a:tr>
              <a:tr h="381000">
                <a:tc>
                  <a:txBody>
                    <a:bodyPr/>
                    <a:p>
                      <a:pPr>
                        <a:buNone/>
                      </a:pPr>
                      <a:r>
                        <a:rPr lang="en-GB" sz="1800" dirty="0">
                          <a:solidFill>
                            <a:schemeClr val="tx1">
                              <a:lumMod val="95000"/>
                              <a:lumOff val="5000"/>
                            </a:schemeClr>
                          </a:solidFill>
                          <a:sym typeface="+mn-ea"/>
                        </a:rPr>
                        <a:t>Student Acceleration Program</a:t>
                      </a:r>
                      <a:r>
                        <a:rPr lang="en-IN" altLang="en-GB" sz="1800" dirty="0">
                          <a:solidFill>
                            <a:schemeClr val="tx1">
                              <a:lumMod val="95000"/>
                              <a:lumOff val="5000"/>
                            </a:schemeClr>
                          </a:solidFill>
                          <a:sym typeface="+mn-ea"/>
                        </a:rPr>
                        <a:t> ( SAP ) </a:t>
                      </a:r>
                      <a:endParaRPr lang="en-IN" altLang="en-GB" sz="1800" dirty="0">
                        <a:solidFill>
                          <a:schemeClr val="tx1">
                            <a:lumMod val="95000"/>
                            <a:lumOff val="5000"/>
                          </a:schemeClr>
                        </a:solidFill>
                        <a:sym typeface="+mn-ea"/>
                      </a:endParaRPr>
                    </a:p>
                  </a:txBody>
                  <a:tcPr anchor="ctr" anchorCtr="0"/>
                </a:tc>
                <a:tc>
                  <a:txBody>
                    <a:bodyPr/>
                    <a:p>
                      <a:pPr>
                        <a:buNone/>
                      </a:pPr>
                      <a:r>
                        <a:rPr lang="en-US" sz="1600"/>
                        <a:t>https://zillionlink.in/courses/68/balanced-brainiac-part-01</a:t>
                      </a:r>
                      <a:endParaRPr lang="en-US" sz="1600"/>
                    </a:p>
                    <a:p>
                      <a:pPr>
                        <a:buNone/>
                      </a:pPr>
                      <a:r>
                        <a:rPr lang="en-US" sz="1600"/>
                        <a:t>https://zillionlink.in/courses/69/balanced-brainiac-part-02</a:t>
                      </a:r>
                      <a:endParaRPr lang="en-US" sz="1600"/>
                    </a:p>
                  </a:txBody>
                  <a:tcPr anchor="ctr" anchorCtr="0"/>
                </a:tc>
              </a:tr>
              <a:tr h="381000">
                <a:tc>
                  <a:txBody>
                    <a:bodyPr/>
                    <a:p>
                      <a:pPr>
                        <a:buNone/>
                      </a:pPr>
                      <a:r>
                        <a:rPr lang="en-GB" sz="1800" dirty="0">
                          <a:solidFill>
                            <a:schemeClr val="tx1">
                              <a:lumMod val="95000"/>
                              <a:lumOff val="5000"/>
                            </a:schemeClr>
                          </a:solidFill>
                          <a:sym typeface="+mn-ea"/>
                        </a:rPr>
                        <a:t>Faculty Development Program (FDP)</a:t>
                      </a:r>
                      <a:endParaRPr lang="en-US"/>
                    </a:p>
                  </a:txBody>
                  <a:tcPr anchor="ctr" anchorCtr="0"/>
                </a:tc>
                <a:tc>
                  <a:txBody>
                    <a:bodyPr/>
                    <a:p>
                      <a:pPr>
                        <a:buNone/>
                      </a:pPr>
                      <a:r>
                        <a:rPr lang="en-US" sz="1600"/>
                        <a:t>https://zillionlink.in/courses/111/obe-aqa</a:t>
                      </a:r>
                      <a:endParaRPr lang="en-US" sz="1600"/>
                    </a:p>
                    <a:p>
                      <a:pPr>
                        <a:buNone/>
                      </a:pPr>
                      <a:r>
                        <a:rPr lang="en-US" sz="1600"/>
                        <a:t>https://zillionlink.in/courses/52/module-2-operational-excellence</a:t>
                      </a:r>
                      <a:endParaRPr lang="en-US" sz="1600"/>
                    </a:p>
                  </a:txBody>
                  <a:tcPr anchor="ctr" anchorCtr="0"/>
                </a:tc>
              </a:tr>
              <a:tr h="381000">
                <a:tc>
                  <a:txBody>
                    <a:bodyPr/>
                    <a:p>
                      <a:pPr>
                        <a:buNone/>
                      </a:pPr>
                      <a:r>
                        <a:rPr lang="en-GB" sz="1800" dirty="0">
                          <a:solidFill>
                            <a:schemeClr val="tx1">
                              <a:lumMod val="95000"/>
                              <a:lumOff val="5000"/>
                            </a:schemeClr>
                          </a:solidFill>
                          <a:sym typeface="Muli"/>
                        </a:rPr>
                        <a:t>EMS </a:t>
                      </a:r>
                      <a:r>
                        <a:rPr lang="en-IN" altLang="en-GB" sz="1800" dirty="0">
                          <a:solidFill>
                            <a:schemeClr val="tx1">
                              <a:lumMod val="95000"/>
                              <a:lumOff val="5000"/>
                            </a:schemeClr>
                          </a:solidFill>
                          <a:sym typeface="Muli"/>
                        </a:rPr>
                        <a:t>Boot Camp</a:t>
                      </a:r>
                      <a:r>
                        <a:rPr lang="en-GB" sz="1800" dirty="0">
                          <a:solidFill>
                            <a:schemeClr val="tx1">
                              <a:lumMod val="95000"/>
                              <a:lumOff val="5000"/>
                            </a:schemeClr>
                          </a:solidFill>
                          <a:sym typeface="Muli"/>
                        </a:rPr>
                        <a:t> </a:t>
                      </a:r>
                      <a:r>
                        <a:rPr lang="en-GB" sz="1800" dirty="0" smtClean="0">
                          <a:solidFill>
                            <a:schemeClr val="tx1">
                              <a:lumMod val="95000"/>
                              <a:lumOff val="5000"/>
                            </a:schemeClr>
                          </a:solidFill>
                          <a:sym typeface="Muli"/>
                        </a:rPr>
                        <a:t>( EMS</a:t>
                      </a:r>
                      <a:r>
                        <a:rPr lang="en-IN" altLang="en-GB" sz="1800" dirty="0" smtClean="0">
                          <a:solidFill>
                            <a:schemeClr val="tx1">
                              <a:lumMod val="95000"/>
                              <a:lumOff val="5000"/>
                            </a:schemeClr>
                          </a:solidFill>
                          <a:sym typeface="Muli"/>
                        </a:rPr>
                        <a:t>BC</a:t>
                      </a:r>
                      <a:r>
                        <a:rPr lang="en-GB" sz="1800" dirty="0" smtClean="0">
                          <a:solidFill>
                            <a:schemeClr val="tx1">
                              <a:lumMod val="95000"/>
                              <a:lumOff val="5000"/>
                            </a:schemeClr>
                          </a:solidFill>
                          <a:sym typeface="Muli"/>
                        </a:rPr>
                        <a:t> )</a:t>
                      </a:r>
                      <a:endParaRPr lang="en-US"/>
                    </a:p>
                  </a:txBody>
                  <a:tcPr anchor="ctr" anchorCtr="0"/>
                </a:tc>
                <a:tc>
                  <a:txBody>
                    <a:bodyPr/>
                    <a:p>
                      <a:pPr>
                        <a:buNone/>
                      </a:pPr>
                      <a:r>
                        <a:rPr lang="en-US" sz="1600"/>
                        <a:t>https://zillionlink.in/courses/51/module-01-ems-boot-camp</a:t>
                      </a:r>
                      <a:endParaRPr lang="en-US" sz="1600"/>
                    </a:p>
                  </a:txBody>
                  <a:tcPr anchor="ctr" anchorCtr="0"/>
                </a:tc>
              </a:tr>
              <a:tr h="381000">
                <a:tc>
                  <a:txBody>
                    <a:bodyPr/>
                    <a:p>
                      <a:pPr>
                        <a:buNone/>
                      </a:pPr>
                      <a:r>
                        <a:rPr lang="en-IN" altLang="en-GB" sz="1800" dirty="0" smtClean="0">
                          <a:solidFill>
                            <a:schemeClr val="tx1">
                              <a:lumMod val="95000"/>
                              <a:lumOff val="5000"/>
                            </a:schemeClr>
                          </a:solidFill>
                          <a:sym typeface="Muli"/>
                        </a:rPr>
                        <a:t>PCB Design &amp; Product Development</a:t>
                      </a:r>
                      <a:endParaRPr lang="en-US"/>
                    </a:p>
                  </a:txBody>
                  <a:tcPr anchor="ctr" anchorCtr="0"/>
                </a:tc>
                <a:tc>
                  <a:txBody>
                    <a:bodyPr/>
                    <a:p>
                      <a:pPr>
                        <a:buNone/>
                      </a:pPr>
                      <a:r>
                        <a:rPr lang="en-IN" altLang="en-US" sz="1600"/>
                        <a:t>On demand @ our factory </a:t>
                      </a:r>
                      <a:endParaRPr lang="en-IN" altLang="en-US" sz="1600"/>
                    </a:p>
                  </a:txBody>
                  <a:tcPr anchor="ctr" anchorCtr="0"/>
                </a:tc>
              </a:tr>
              <a:tr h="381000">
                <a:tc>
                  <a:txBody>
                    <a:bodyPr/>
                    <a:p>
                      <a:pPr>
                        <a:buNone/>
                      </a:pPr>
                      <a:r>
                        <a:rPr lang="en-GB" sz="1800" dirty="0">
                          <a:solidFill>
                            <a:schemeClr val="tx1">
                              <a:lumMod val="95000"/>
                              <a:lumOff val="5000"/>
                            </a:schemeClr>
                          </a:solidFill>
                          <a:sym typeface="Muli"/>
                        </a:rPr>
                        <a:t>Student – Zillion - Startup Program ( </a:t>
                      </a:r>
                      <a:r>
                        <a:rPr lang="en-IN" altLang="en-GB" sz="1800" dirty="0">
                          <a:solidFill>
                            <a:schemeClr val="tx1">
                              <a:lumMod val="95000"/>
                              <a:lumOff val="5000"/>
                            </a:schemeClr>
                          </a:solidFill>
                          <a:sym typeface="Muli"/>
                        </a:rPr>
                        <a:t>S</a:t>
                      </a:r>
                      <a:r>
                        <a:rPr lang="en-GB" sz="1800" dirty="0">
                          <a:solidFill>
                            <a:schemeClr val="tx1">
                              <a:lumMod val="95000"/>
                              <a:lumOff val="5000"/>
                            </a:schemeClr>
                          </a:solidFill>
                          <a:sym typeface="Muli"/>
                        </a:rPr>
                        <a:t>ZSP)</a:t>
                      </a:r>
                      <a:endParaRPr lang="en-US"/>
                    </a:p>
                  </a:txBody>
                  <a:tcPr anchor="ctr" anchorCtr="0"/>
                </a:tc>
                <a:tc>
                  <a:txBody>
                    <a:bodyPr/>
                    <a:p>
                      <a:pPr>
                        <a:buNone/>
                      </a:pPr>
                      <a:r>
                        <a:rPr lang="en-US" sz="1600"/>
                        <a:t>https://zillionlink.in/courses/53/module-03-start-up-certification</a:t>
                      </a:r>
                      <a:endParaRPr lang="en-US" sz="1600"/>
                    </a:p>
                  </a:txBody>
                  <a:tcPr anchor="ctr" anchorCtr="0"/>
                </a:tc>
              </a:tr>
              <a:tr h="381000">
                <a:tc>
                  <a:txBody>
                    <a:bodyPr/>
                    <a:p>
                      <a:pPr>
                        <a:buNone/>
                      </a:pPr>
                      <a:r>
                        <a:rPr lang="en-IN" altLang="en-GB" sz="1800" dirty="0">
                          <a:solidFill>
                            <a:schemeClr val="tx1">
                              <a:lumMod val="95000"/>
                              <a:lumOff val="5000"/>
                            </a:schemeClr>
                          </a:solidFill>
                          <a:sym typeface="Muli"/>
                        </a:rPr>
                        <a:t>EMS Job Oriented Trainings ( EMSJOT)</a:t>
                      </a:r>
                      <a:endParaRPr lang="en-US"/>
                    </a:p>
                  </a:txBody>
                  <a:tcPr anchor="ctr" anchorCtr="0"/>
                </a:tc>
                <a:tc>
                  <a:txBody>
                    <a:bodyPr/>
                    <a:p>
                      <a:pPr>
                        <a:buNone/>
                      </a:pPr>
                      <a:r>
                        <a:rPr lang="en-US" sz="1600"/>
                        <a:t>https://zillionlink.in/courses/category/29/job-oriented-training</a:t>
                      </a:r>
                      <a:endParaRPr lang="en-US" sz="1600"/>
                    </a:p>
                  </a:txBody>
                  <a:tcPr anchor="ctr" anchorCtr="0"/>
                </a:tc>
              </a:tr>
              <a:tr h="381000">
                <a:tc>
                  <a:txBody>
                    <a:bodyPr/>
                    <a:p>
                      <a:pPr>
                        <a:buNone/>
                      </a:pPr>
                      <a:r>
                        <a:rPr lang="en-IN" altLang="en-GB" sz="1800" dirty="0">
                          <a:solidFill>
                            <a:schemeClr val="tx1">
                              <a:lumMod val="95000"/>
                              <a:lumOff val="5000"/>
                            </a:schemeClr>
                          </a:solidFill>
                          <a:sym typeface="Muli"/>
                        </a:rPr>
                        <a:t>EMS Internship Program ( EMSIP)</a:t>
                      </a:r>
                      <a:endParaRPr lang="en-US"/>
                    </a:p>
                  </a:txBody>
                  <a:tcPr anchor="ctr" anchorCtr="0"/>
                </a:tc>
                <a:tc>
                  <a:txBody>
                    <a:bodyPr/>
                    <a:p>
                      <a:pPr>
                        <a:buNone/>
                      </a:pPr>
                      <a:r>
                        <a:rPr lang="en-IN" altLang="en-US" sz="1600"/>
                        <a:t>https://zillionlink.in/connect</a:t>
                      </a:r>
                      <a:endParaRPr lang="en-IN" altLang="en-US" sz="1600"/>
                    </a:p>
                  </a:txBody>
                  <a:tcPr anchor="ctr" anchorCtr="0"/>
                </a:tc>
              </a:tr>
              <a:tr h="381000">
                <a:tc>
                  <a:txBody>
                    <a:bodyPr/>
                    <a:p>
                      <a:pPr>
                        <a:buNone/>
                      </a:pPr>
                      <a:r>
                        <a:rPr lang="en-IN" altLang="en-US"/>
                        <a:t>Placement wing </a:t>
                      </a:r>
                      <a:endParaRPr lang="en-IN" altLang="en-US"/>
                    </a:p>
                  </a:txBody>
                  <a:tcPr anchor="ctr" anchorCtr="0"/>
                </a:tc>
                <a:tc>
                  <a:txBody>
                    <a:bodyPr/>
                    <a:p>
                      <a:pPr>
                        <a:buNone/>
                      </a:pPr>
                      <a:r>
                        <a:rPr lang="en-US" sz="1600"/>
                        <a:t>https://zillionlink.in/career</a:t>
                      </a:r>
                      <a:endParaRPr lang="en-US" sz="1600"/>
                    </a:p>
                  </a:txBody>
                  <a:tcPr anchor="ctr" anchorCtr="0"/>
                </a:tc>
              </a:tr>
            </a:tbl>
          </a:graphicData>
        </a:graphic>
      </p:graphicFrame>
      <p:sp>
        <p:nvSpPr>
          <p:cNvPr id="15" name="Rectangle 14"/>
          <p:cNvSpPr/>
          <p:nvPr/>
        </p:nvSpPr>
        <p:spPr>
          <a:xfrm>
            <a:off x="452755" y="5916930"/>
            <a:ext cx="7943215" cy="873125"/>
          </a:xfrm>
          <a:prstGeom prst="rect">
            <a:avLst/>
          </a:prstGeom>
        </p:spPr>
        <p:txBody>
          <a:bodyPr wrap="square">
            <a:spAutoFit/>
          </a:bodyPr>
          <a:p>
            <a:pPr marL="228600">
              <a:lnSpc>
                <a:spcPct val="107000"/>
              </a:lnSpc>
            </a:pPr>
            <a:r>
              <a:rPr lang="en-IN" dirty="0">
                <a:solidFill>
                  <a:srgbClr val="990000"/>
                </a:solidFill>
                <a:cs typeface="Arial" panose="020B0604020202020204" pitchFamily="34" charset="0"/>
              </a:rPr>
              <a:t>Join our you tube channel </a:t>
            </a:r>
            <a:r>
              <a:rPr lang="en-IN" b="1" dirty="0">
                <a:solidFill>
                  <a:srgbClr val="00B050"/>
                </a:solidFill>
                <a:cs typeface="Arial" panose="020B0604020202020204" pitchFamily="34" charset="0"/>
              </a:rPr>
              <a:t>UDYOG TALIM</a:t>
            </a:r>
            <a:r>
              <a:rPr lang="en-IN" dirty="0">
                <a:solidFill>
                  <a:srgbClr val="990000"/>
                </a:solidFill>
                <a:cs typeface="Arial" panose="020B0604020202020204" pitchFamily="34" charset="0"/>
              </a:rPr>
              <a:t> for </a:t>
            </a:r>
            <a:r>
              <a:rPr lang="en-IN" dirty="0">
                <a:solidFill>
                  <a:schemeClr val="accent3">
                    <a:lumMod val="50000"/>
                  </a:schemeClr>
                </a:solidFill>
                <a:cs typeface="Arial" panose="020B0604020202020204" pitchFamily="34" charset="0"/>
              </a:rPr>
              <a:t>FREE</a:t>
            </a:r>
            <a:r>
              <a:rPr lang="en-IN" dirty="0">
                <a:solidFill>
                  <a:srgbClr val="990000"/>
                </a:solidFill>
                <a:cs typeface="Arial" panose="020B0604020202020204" pitchFamily="34" charset="0"/>
              </a:rPr>
              <a:t> training Programs  </a:t>
            </a:r>
            <a:endParaRPr lang="en-IN" dirty="0">
              <a:solidFill>
                <a:srgbClr val="990000"/>
              </a:solidFill>
              <a:cs typeface="Arial" panose="020B0604020202020204" pitchFamily="34" charset="0"/>
            </a:endParaRPr>
          </a:p>
          <a:p>
            <a:pPr marL="514350" indent="-285750">
              <a:lnSpc>
                <a:spcPct val="107000"/>
              </a:lnSpc>
              <a:buFont typeface="Wingdings" panose="05000000000000000000" pitchFamily="2" charset="2"/>
              <a:buChar char="ü"/>
            </a:pPr>
            <a:endParaRPr lang="en-IN" sz="1200" dirty="0">
              <a:cs typeface="Arial" panose="020B0604020202020204" pitchFamily="34" charset="0"/>
            </a:endParaRPr>
          </a:p>
          <a:p>
            <a:pPr marL="514350" indent="-285750">
              <a:lnSpc>
                <a:spcPct val="150000"/>
              </a:lnSpc>
              <a:buFont typeface="Wingdings" panose="05000000000000000000" pitchFamily="2" charset="2"/>
              <a:buChar char="§"/>
            </a:pPr>
            <a:endParaRPr lang="en-IN" sz="1250" dirty="0">
              <a:cs typeface="Arial" panose="020B0604020202020204" pitchFamily="34" charset="0"/>
              <a:sym typeface="Mul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p:nvPr/>
        </p:nvSpPr>
        <p:spPr>
          <a:xfrm>
            <a:off x="6781684" y="3483714"/>
            <a:ext cx="4570493" cy="1384995"/>
          </a:xfrm>
          <a:prstGeom prst="rect">
            <a:avLst/>
          </a:prstGeom>
        </p:spPr>
        <p:txBody>
          <a:bodyPr wrap="square">
            <a:spAutoFit/>
          </a:bodyPr>
          <a:lstStyle/>
          <a:p>
            <a:r>
              <a:rPr lang="en-US" altLang="ko-KR" sz="1200" dirty="0">
                <a:solidFill>
                  <a:schemeClr val="bg1"/>
                </a:solidFill>
              </a:rPr>
              <a:t>Example Text : Get a modern PowerPoint  Presentation that is beautifully designed. I hope and I believe that this Template will your Time, Money and Reputation. Get a modern PowerPoint  Presentation that is beautifully designed. I hope and I believe that this Template will your Time, Money and Reputation. </a:t>
            </a:r>
            <a:r>
              <a:rPr lang="en-US" altLang="ko-KR" sz="1200" dirty="0">
                <a:solidFill>
                  <a:schemeClr val="bg1"/>
                </a:solidFill>
                <a:cs typeface="Arial" panose="020B0604020202020204" pitchFamily="34" charset="0"/>
              </a:rPr>
              <a:t>You can simply impress your audience and add a unique zing and appeal to your Presentations.</a:t>
            </a:r>
            <a:endParaRPr lang="en-US" altLang="ko-KR" sz="1200" dirty="0">
              <a:solidFill>
                <a:schemeClr val="bg1"/>
              </a:solidFill>
            </a:endParaRPr>
          </a:p>
        </p:txBody>
      </p:sp>
      <p:sp>
        <p:nvSpPr>
          <p:cNvPr id="7" name="직사각형 3"/>
          <p:cNvSpPr/>
          <p:nvPr/>
        </p:nvSpPr>
        <p:spPr>
          <a:xfrm>
            <a:off x="6052771" y="581824"/>
            <a:ext cx="3944141" cy="923330"/>
          </a:xfrm>
          <a:prstGeom prst="rect">
            <a:avLst/>
          </a:prstGeom>
        </p:spPr>
        <p:txBody>
          <a:bodyPr wrap="square">
            <a:spAutoFit/>
          </a:bodyPr>
          <a:lstStyle/>
          <a:p>
            <a:r>
              <a:rPr lang="en-GB" sz="5400" dirty="0" smtClean="0">
                <a:solidFill>
                  <a:schemeClr val="accent2"/>
                </a:solidFill>
              </a:rPr>
              <a:t>Thanks ! </a:t>
            </a:r>
            <a:endParaRPr lang="ko-KR" altLang="en-US" sz="5400" dirty="0">
              <a:solidFill>
                <a:schemeClr val="accent3"/>
              </a:solidFill>
              <a:latin typeface="+mj-lt"/>
            </a:endParaRPr>
          </a:p>
        </p:txBody>
      </p:sp>
      <p:sp>
        <p:nvSpPr>
          <p:cNvPr id="14" name="Rectangle 13"/>
          <p:cNvSpPr/>
          <p:nvPr/>
        </p:nvSpPr>
        <p:spPr>
          <a:xfrm>
            <a:off x="6125259" y="1473794"/>
            <a:ext cx="4872355" cy="521970"/>
          </a:xfrm>
          <a:prstGeom prst="rect">
            <a:avLst/>
          </a:prstGeom>
        </p:spPr>
        <p:txBody>
          <a:bodyPr wrap="none">
            <a:spAutoFit/>
          </a:bodyPr>
          <a:lstStyle/>
          <a:p>
            <a:pPr lvl="0">
              <a:spcBef>
                <a:spcPts val="600"/>
              </a:spcBef>
            </a:pPr>
            <a:r>
              <a:rPr lang="en-IN" sz="2800" b="1" dirty="0">
                <a:latin typeface="Malgun Gothic" panose="020B0503020000020004" pitchFamily="34" charset="-127"/>
                <a:ea typeface="Malgun Gothic" panose="020B0503020000020004" pitchFamily="34" charset="-127"/>
              </a:rPr>
              <a:t>I am </a:t>
            </a:r>
            <a:r>
              <a:rPr lang="en-IN" sz="2800" b="1" dirty="0">
                <a:solidFill>
                  <a:srgbClr val="B0D85B"/>
                </a:solidFill>
                <a:latin typeface="Malgun Gothic" panose="020B0503020000020004" pitchFamily="34" charset="-127"/>
                <a:ea typeface="Malgun Gothic" panose="020B0503020000020004" pitchFamily="34" charset="-127"/>
              </a:rPr>
              <a:t>Gajanan </a:t>
            </a:r>
            <a:r>
              <a:rPr lang="en-IN" sz="1600" b="1" dirty="0" smtClean="0">
                <a:solidFill>
                  <a:schemeClr val="accent6">
                    <a:lumMod val="50000"/>
                  </a:schemeClr>
                </a:solidFill>
                <a:latin typeface="Malgun Gothic" panose="020B0503020000020004" pitchFamily="34" charset="-127"/>
                <a:ea typeface="Malgun Gothic" panose="020B0503020000020004" pitchFamily="34" charset="-127"/>
              </a:rPr>
              <a:t>Partner @ Zillion Link </a:t>
            </a:r>
            <a:r>
              <a:rPr lang="en-IN" sz="2800" b="1" dirty="0" smtClean="0">
                <a:solidFill>
                  <a:schemeClr val="accent6">
                    <a:lumMod val="50000"/>
                  </a:schemeClr>
                </a:solidFill>
                <a:latin typeface="Malgun Gothic" panose="020B0503020000020004" pitchFamily="34" charset="-127"/>
                <a:ea typeface="Malgun Gothic" panose="020B0503020000020004" pitchFamily="34" charset="-127"/>
              </a:rPr>
              <a:t> </a:t>
            </a:r>
            <a:endParaRPr lang="en-IN" sz="2800" b="1" dirty="0">
              <a:solidFill>
                <a:schemeClr val="accent6">
                  <a:lumMod val="50000"/>
                </a:schemeClr>
              </a:solidFill>
              <a:latin typeface="Malgun Gothic" panose="020B0503020000020004" pitchFamily="34" charset="-127"/>
              <a:ea typeface="Malgun Gothic" panose="020B0503020000020004" pitchFamily="34" charset="-127"/>
            </a:endParaRPr>
          </a:p>
        </p:txBody>
      </p:sp>
      <p:sp>
        <p:nvSpPr>
          <p:cNvPr id="15" name="Rectangle 14"/>
          <p:cNvSpPr/>
          <p:nvPr/>
        </p:nvSpPr>
        <p:spPr>
          <a:xfrm>
            <a:off x="5935171" y="2004102"/>
            <a:ext cx="6145212" cy="873125"/>
          </a:xfrm>
          <a:prstGeom prst="rect">
            <a:avLst/>
          </a:prstGeom>
        </p:spPr>
        <p:txBody>
          <a:bodyPr wrap="square">
            <a:spAutoFit/>
          </a:bodyPr>
          <a:lstStyle/>
          <a:p>
            <a:pPr marL="228600">
              <a:lnSpc>
                <a:spcPct val="107000"/>
              </a:lnSpc>
            </a:pPr>
            <a:r>
              <a:rPr lang="en-IN" dirty="0">
                <a:solidFill>
                  <a:srgbClr val="990000"/>
                </a:solidFill>
                <a:cs typeface="Arial" panose="020B0604020202020204" pitchFamily="34" charset="0"/>
              </a:rPr>
              <a:t>Electronic Engineer , Entrepreneur , Action Coach </a:t>
            </a:r>
            <a:endParaRPr lang="en-IN" dirty="0">
              <a:solidFill>
                <a:srgbClr val="990000"/>
              </a:solidFill>
              <a:cs typeface="Arial" panose="020B0604020202020204" pitchFamily="34" charset="0"/>
            </a:endParaRPr>
          </a:p>
          <a:p>
            <a:pPr marL="514350" indent="-285750">
              <a:lnSpc>
                <a:spcPct val="107000"/>
              </a:lnSpc>
              <a:buFont typeface="Wingdings" panose="05000000000000000000" pitchFamily="2" charset="2"/>
              <a:buChar char="ü"/>
            </a:pPr>
            <a:endParaRPr lang="en-IN" sz="1200" dirty="0">
              <a:cs typeface="Arial" panose="020B0604020202020204" pitchFamily="34" charset="0"/>
            </a:endParaRPr>
          </a:p>
          <a:p>
            <a:pPr marL="514350" indent="-285750">
              <a:lnSpc>
                <a:spcPct val="150000"/>
              </a:lnSpc>
              <a:buFont typeface="Wingdings" panose="05000000000000000000" pitchFamily="2" charset="2"/>
              <a:buChar char="§"/>
            </a:pPr>
            <a:endParaRPr lang="en-IN" sz="1250" dirty="0">
              <a:cs typeface="Arial" panose="020B0604020202020204" pitchFamily="34" charset="0"/>
              <a:sym typeface="Muli"/>
            </a:endParaRPr>
          </a:p>
        </p:txBody>
      </p:sp>
      <p:pic>
        <p:nvPicPr>
          <p:cNvPr id="17" name="Picture 2" descr="File:Facebook Logo.png - Wikimedia Commons">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0545" y="5907560"/>
            <a:ext cx="311150" cy="3117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Find Me On - Transparent Background Instagram Logo, HD Png ...">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379" y="5890416"/>
            <a:ext cx="297926" cy="3117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Linkedin Icon Images, Linkedin Icon Transparent PNG, Free download">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3233" y="5872131"/>
            <a:ext cx="346901" cy="346901"/>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516;p37"/>
          <p:cNvSpPr txBox="1"/>
          <p:nvPr/>
        </p:nvSpPr>
        <p:spPr>
          <a:xfrm>
            <a:off x="1519555" y="2672715"/>
            <a:ext cx="3284220" cy="15887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buFont typeface="Lato"/>
              <a:buNone/>
            </a:pPr>
            <a:r>
              <a:rPr lang="en-US" sz="3200" b="1" dirty="0" smtClean="0"/>
              <a:t>Any </a:t>
            </a:r>
            <a:r>
              <a:rPr lang="en-US" sz="3200" b="1" dirty="0" smtClean="0">
                <a:solidFill>
                  <a:srgbClr val="FAA99C"/>
                </a:solidFill>
              </a:rPr>
              <a:t>questions?</a:t>
            </a:r>
            <a:r>
              <a:rPr lang="en-US" sz="3600" b="1" dirty="0" smtClean="0">
                <a:solidFill>
                  <a:srgbClr val="FAA99C"/>
                </a:solidFill>
              </a:rPr>
              <a:t> </a:t>
            </a:r>
            <a:endParaRPr lang="en-US" sz="3600" b="1" dirty="0" smtClean="0">
              <a:solidFill>
                <a:srgbClr val="FAA99C"/>
              </a:solidFill>
            </a:endParaRPr>
          </a:p>
          <a:p>
            <a:pPr marL="0" indent="0">
              <a:buClr>
                <a:schemeClr val="dk1"/>
              </a:buClr>
              <a:buSzPts val="1100"/>
              <a:buFont typeface="Arial" panose="020B0604020202020204"/>
              <a:buNone/>
            </a:pPr>
            <a:r>
              <a:rPr lang="en-US" sz="1600" dirty="0" smtClean="0"/>
              <a:t>You can find me at</a:t>
            </a:r>
            <a:endParaRPr lang="en-US" sz="1600" dirty="0" smtClean="0"/>
          </a:p>
          <a:p>
            <a:pPr marL="0" indent="0">
              <a:buClr>
                <a:schemeClr val="dk1"/>
              </a:buClr>
              <a:buSzPts val="1100"/>
              <a:buFont typeface="Arial" panose="020B0604020202020204"/>
              <a:buNone/>
            </a:pPr>
            <a:r>
              <a:rPr lang="en-US" sz="1400" b="1" dirty="0" smtClean="0">
                <a:solidFill>
                  <a:schemeClr val="accent4">
                    <a:lumMod val="75000"/>
                  </a:schemeClr>
                </a:solidFill>
                <a:latin typeface="+mn-lt"/>
              </a:rPr>
              <a:t>91 860 500 8590    </a:t>
            </a:r>
            <a:endParaRPr lang="en-US" sz="1400" b="1" dirty="0" smtClean="0">
              <a:solidFill>
                <a:schemeClr val="accent4">
                  <a:lumMod val="75000"/>
                </a:schemeClr>
              </a:solidFill>
              <a:latin typeface="+mn-lt"/>
            </a:endParaRPr>
          </a:p>
          <a:p>
            <a:pPr marL="0" indent="0">
              <a:buClr>
                <a:schemeClr val="dk1"/>
              </a:buClr>
              <a:buSzPts val="1100"/>
              <a:buFont typeface="Arial" panose="020B0604020202020204"/>
              <a:buNone/>
            </a:pPr>
            <a:r>
              <a:rPr lang="en-US" sz="1400" b="1" dirty="0" smtClean="0">
                <a:solidFill>
                  <a:schemeClr val="accent4">
                    <a:lumMod val="75000"/>
                  </a:schemeClr>
                </a:solidFill>
                <a:latin typeface="+mn-lt"/>
              </a:rPr>
              <a:t>91 914 509 3943    </a:t>
            </a:r>
            <a:endParaRPr lang="en-US" sz="1400" b="1" dirty="0" smtClean="0">
              <a:solidFill>
                <a:schemeClr val="accent4">
                  <a:lumMod val="75000"/>
                </a:schemeClr>
              </a:solidFill>
              <a:latin typeface="+mn-lt"/>
            </a:endParaRPr>
          </a:p>
          <a:p>
            <a:pPr marL="0" indent="0">
              <a:buClr>
                <a:schemeClr val="dk1"/>
              </a:buClr>
              <a:buSzPts val="1100"/>
              <a:buFont typeface="Arial" panose="020B0604020202020204"/>
              <a:buNone/>
            </a:pPr>
            <a:r>
              <a:rPr lang="en-IN" altLang="en-US" sz="1400" b="1" dirty="0" smtClean="0">
                <a:solidFill>
                  <a:schemeClr val="accent4">
                    <a:lumMod val="75000"/>
                  </a:schemeClr>
                </a:solidFill>
                <a:latin typeface="+mn-lt"/>
              </a:rPr>
              <a:t>Email : </a:t>
            </a:r>
            <a:r>
              <a:rPr lang="en-US" sz="1400" b="1" dirty="0" smtClean="0">
                <a:solidFill>
                  <a:schemeClr val="accent4">
                    <a:lumMod val="75000"/>
                  </a:schemeClr>
                </a:solidFill>
                <a:latin typeface="+mn-lt"/>
              </a:rPr>
              <a:t>edu@zillionlink.in</a:t>
            </a:r>
            <a:endParaRPr lang="en-US" sz="1400" b="1" dirty="0" smtClean="0">
              <a:solidFill>
                <a:schemeClr val="accent4">
                  <a:lumMod val="75000"/>
                </a:schemeClr>
              </a:solidFill>
              <a:latin typeface="+mn-lt"/>
            </a:endParaRPr>
          </a:p>
          <a:p>
            <a:pPr marL="0" indent="0">
              <a:buClr>
                <a:schemeClr val="dk1"/>
              </a:buClr>
              <a:buSzPts val="1100"/>
              <a:buFont typeface="Arial" panose="020B0604020202020204"/>
              <a:buNone/>
            </a:pPr>
            <a:r>
              <a:rPr lang="en-IN" altLang="en-US" sz="1400" b="1" dirty="0" smtClean="0">
                <a:solidFill>
                  <a:schemeClr val="accent4">
                    <a:lumMod val="75000"/>
                  </a:schemeClr>
                </a:solidFill>
                <a:latin typeface="+mn-lt"/>
                <a:sym typeface="+mn-ea"/>
              </a:rPr>
              <a:t>Email : </a:t>
            </a:r>
            <a:r>
              <a:rPr lang="en-US" sz="1400" b="1" dirty="0" smtClean="0">
                <a:solidFill>
                  <a:schemeClr val="accent4">
                    <a:lumMod val="75000"/>
                  </a:schemeClr>
                </a:solidFill>
                <a:latin typeface="+mn-lt"/>
                <a:sym typeface="+mn-ea"/>
              </a:rPr>
              <a:t>gajanan@zillion</a:t>
            </a:r>
            <a:r>
              <a:rPr lang="en-IN" altLang="en-US" sz="1400" b="1" dirty="0" smtClean="0">
                <a:solidFill>
                  <a:schemeClr val="accent4">
                    <a:lumMod val="75000"/>
                  </a:schemeClr>
                </a:solidFill>
                <a:latin typeface="+mn-lt"/>
                <a:sym typeface="+mn-ea"/>
              </a:rPr>
              <a:t>l</a:t>
            </a:r>
            <a:r>
              <a:rPr lang="en-US" sz="1400" b="1" dirty="0" smtClean="0">
                <a:solidFill>
                  <a:schemeClr val="accent4">
                    <a:lumMod val="75000"/>
                  </a:schemeClr>
                </a:solidFill>
                <a:latin typeface="+mn-lt"/>
                <a:sym typeface="+mn-ea"/>
              </a:rPr>
              <a:t>ink.in</a:t>
            </a:r>
            <a:endParaRPr lang="en-US" sz="1400" b="1" dirty="0" smtClean="0">
              <a:solidFill>
                <a:schemeClr val="accent4">
                  <a:lumMod val="75000"/>
                </a:schemeClr>
              </a:solidFill>
              <a:latin typeface="+mn-lt"/>
            </a:endParaRPr>
          </a:p>
          <a:p>
            <a:pPr marL="0" indent="0">
              <a:buClr>
                <a:schemeClr val="dk1"/>
              </a:buClr>
              <a:buSzPts val="1100"/>
              <a:buFont typeface="Arial" panose="020B0604020202020204"/>
              <a:buNone/>
            </a:pPr>
            <a:endParaRPr lang="en-US" sz="1400" b="1" dirty="0" smtClean="0">
              <a:solidFill>
                <a:schemeClr val="accent4">
                  <a:lumMod val="75000"/>
                </a:schemeClr>
              </a:solidFill>
              <a:latin typeface="+mn-lt"/>
            </a:endParaRPr>
          </a:p>
          <a:p>
            <a:pPr marL="0" indent="0">
              <a:buClr>
                <a:schemeClr val="dk1"/>
              </a:buClr>
              <a:buSzPts val="1100"/>
              <a:buFont typeface="Arial" panose="020B0604020202020204"/>
              <a:buNone/>
            </a:pPr>
            <a:endParaRPr lang="en-US" sz="1400" b="1" dirty="0" smtClean="0">
              <a:solidFill>
                <a:schemeClr val="accent4">
                  <a:lumMod val="75000"/>
                </a:schemeClr>
              </a:solidFill>
              <a:latin typeface="+mn-lt"/>
            </a:endParaRPr>
          </a:p>
          <a:p>
            <a:pPr marL="0" indent="0">
              <a:buClr>
                <a:schemeClr val="dk1"/>
              </a:buClr>
              <a:buSzPts val="1100"/>
              <a:buFont typeface="Arial" panose="020B0604020202020204"/>
              <a:buNone/>
            </a:pPr>
            <a:endParaRPr lang="en-US" sz="1400" b="1" dirty="0" smtClean="0">
              <a:solidFill>
                <a:schemeClr val="accent4">
                  <a:lumMod val="75000"/>
                </a:schemeClr>
              </a:solidFill>
              <a:latin typeface="+mn-lt"/>
            </a:endParaRPr>
          </a:p>
          <a:p>
            <a:pPr marL="0" indent="0">
              <a:buClr>
                <a:schemeClr val="dk1"/>
              </a:buClr>
              <a:buSzPts val="1100"/>
              <a:buFont typeface="Arial" panose="020B0604020202020204"/>
              <a:buNone/>
            </a:pPr>
            <a:endParaRPr lang="en-US" sz="1400" b="1" dirty="0">
              <a:solidFill>
                <a:schemeClr val="accent4">
                  <a:lumMod val="75000"/>
                </a:schemeClr>
              </a:solidFill>
              <a:latin typeface="+mn-lt"/>
            </a:endParaRPr>
          </a:p>
        </p:txBody>
      </p:sp>
      <p:sp>
        <p:nvSpPr>
          <p:cNvPr id="9" name="Text Box 8"/>
          <p:cNvSpPr txBox="1"/>
          <p:nvPr/>
        </p:nvSpPr>
        <p:spPr>
          <a:xfrm>
            <a:off x="5934075" y="2334895"/>
            <a:ext cx="6003290" cy="4154170"/>
          </a:xfrm>
          <a:prstGeom prst="rect">
            <a:avLst/>
          </a:prstGeom>
          <a:noFill/>
        </p:spPr>
        <p:txBody>
          <a:bodyPr wrap="square" rtlCol="0" anchor="t">
            <a:spAutoFit/>
          </a:bodyPr>
          <a:p>
            <a:pPr marL="514350" indent="-285750">
              <a:lnSpc>
                <a:spcPct val="150000"/>
              </a:lnSpc>
              <a:buFont typeface="Wingdings" panose="05000000000000000000" charset="0"/>
              <a:buChar char="q"/>
            </a:pPr>
            <a:r>
              <a:rPr lang="en-IN" sz="1600" dirty="0">
                <a:cs typeface="Arial" panose="020B0604020202020204" pitchFamily="34" charset="0"/>
                <a:sym typeface="Muli"/>
              </a:rPr>
              <a:t>SME – Electronic Sector Skill Council Of India  , </a:t>
            </a:r>
            <a:endParaRPr lang="en-IN" sz="1600" dirty="0">
              <a:cs typeface="Arial" panose="020B0604020202020204" pitchFamily="34" charset="0"/>
              <a:sym typeface="Muli"/>
            </a:endParaRPr>
          </a:p>
          <a:p>
            <a:pPr marL="514350" indent="-285750">
              <a:lnSpc>
                <a:spcPct val="150000"/>
              </a:lnSpc>
              <a:buFont typeface="Wingdings" panose="05000000000000000000" charset="0"/>
              <a:buChar char="q"/>
            </a:pPr>
            <a:r>
              <a:rPr lang="en-IN" sz="1600" dirty="0">
                <a:cs typeface="Arial" panose="020B0604020202020204" pitchFamily="34" charset="0"/>
                <a:sym typeface="Muli"/>
              </a:rPr>
              <a:t>Director Body – Sinhgad Industry Association , Pune</a:t>
            </a:r>
            <a:endParaRPr lang="en-IN" sz="1600" dirty="0">
              <a:cs typeface="Arial" panose="020B0604020202020204" pitchFamily="34" charset="0"/>
              <a:sym typeface="Muli"/>
            </a:endParaRPr>
          </a:p>
          <a:p>
            <a:pPr marL="514350" indent="-285750">
              <a:lnSpc>
                <a:spcPct val="150000"/>
              </a:lnSpc>
              <a:buFont typeface="Wingdings" panose="05000000000000000000" charset="0"/>
              <a:buChar char="q"/>
            </a:pPr>
            <a:r>
              <a:rPr lang="en-IN" sz="1600" dirty="0">
                <a:cs typeface="Arial" panose="020B0604020202020204" pitchFamily="34" charset="0"/>
                <a:sym typeface="Muli"/>
              </a:rPr>
              <a:t>Certified Psychology counsellor  </a:t>
            </a:r>
            <a:endParaRPr lang="en-IN" sz="1600" dirty="0">
              <a:cs typeface="Arial" panose="020B0604020202020204" pitchFamily="34" charset="0"/>
              <a:sym typeface="Muli"/>
            </a:endParaRPr>
          </a:p>
          <a:p>
            <a:pPr marL="514350" indent="-285750">
              <a:lnSpc>
                <a:spcPct val="150000"/>
              </a:lnSpc>
              <a:buFont typeface="Wingdings" panose="05000000000000000000" charset="0"/>
              <a:buChar char="q"/>
            </a:pPr>
            <a:r>
              <a:rPr lang="en-IN" sz="1600" dirty="0">
                <a:cs typeface="Arial" panose="020B0604020202020204" pitchFamily="34" charset="0"/>
                <a:sym typeface="Muli"/>
              </a:rPr>
              <a:t>Certified Doctor of Naturopathy  </a:t>
            </a:r>
            <a:endParaRPr lang="en-IN" sz="1600" dirty="0">
              <a:cs typeface="Arial" panose="020B0604020202020204" pitchFamily="34" charset="0"/>
              <a:sym typeface="Muli"/>
            </a:endParaRPr>
          </a:p>
          <a:p>
            <a:pPr marL="514350" indent="-285750">
              <a:lnSpc>
                <a:spcPct val="150000"/>
              </a:lnSpc>
              <a:buFont typeface="Wingdings" panose="05000000000000000000" charset="0"/>
              <a:buChar char="q"/>
            </a:pPr>
            <a:r>
              <a:rPr lang="en-IN" sz="1600" dirty="0">
                <a:cs typeface="Arial" panose="020B0604020202020204" pitchFamily="34" charset="0"/>
                <a:sym typeface="Muli"/>
              </a:rPr>
              <a:t>Business Management &amp; Lean Six Sigma professional ,</a:t>
            </a:r>
            <a:endParaRPr lang="en-IN" sz="1600" dirty="0">
              <a:cs typeface="Arial" panose="020B0604020202020204" pitchFamily="34" charset="0"/>
              <a:sym typeface="Muli"/>
            </a:endParaRPr>
          </a:p>
          <a:p>
            <a:pPr marL="514350" indent="-285750">
              <a:lnSpc>
                <a:spcPct val="150000"/>
              </a:lnSpc>
              <a:buFont typeface="Wingdings" panose="05000000000000000000" charset="0"/>
              <a:buChar char="q"/>
            </a:pPr>
            <a:r>
              <a:rPr lang="en-IN" sz="1600" dirty="0">
                <a:cs typeface="Arial" panose="020B0604020202020204" pitchFamily="34" charset="0"/>
                <a:sym typeface="Muli"/>
              </a:rPr>
              <a:t>Committee member – NSDC</a:t>
            </a:r>
            <a:endParaRPr lang="en-IN" sz="1600" dirty="0">
              <a:cs typeface="Arial" panose="020B0604020202020204" pitchFamily="34" charset="0"/>
              <a:sym typeface="Muli"/>
            </a:endParaRPr>
          </a:p>
          <a:p>
            <a:pPr marL="514350" indent="-285750">
              <a:lnSpc>
                <a:spcPct val="150000"/>
              </a:lnSpc>
              <a:buFont typeface="Wingdings" panose="05000000000000000000" charset="0"/>
              <a:buChar char="q"/>
            </a:pPr>
            <a:r>
              <a:rPr lang="en-IN" sz="1600" dirty="0">
                <a:cs typeface="Arial" panose="020B0604020202020204" pitchFamily="34" charset="0"/>
                <a:sym typeface="Muli"/>
              </a:rPr>
              <a:t>18 + years of experience in electronic manufacturing &amp; service Industry </a:t>
            </a:r>
            <a:endParaRPr lang="en-IN" sz="1600" dirty="0">
              <a:cs typeface="Arial" panose="020B0604020202020204" pitchFamily="34" charset="0"/>
              <a:sym typeface="Muli"/>
            </a:endParaRPr>
          </a:p>
          <a:p>
            <a:pPr marL="514350" indent="-285750">
              <a:lnSpc>
                <a:spcPct val="150000"/>
              </a:lnSpc>
              <a:buFont typeface="Wingdings" panose="05000000000000000000" charset="0"/>
              <a:buChar char="q"/>
            </a:pPr>
            <a:r>
              <a:rPr lang="en-IN" sz="1600" dirty="0">
                <a:cs typeface="Arial" panose="020B0604020202020204" pitchFamily="34" charset="0"/>
                <a:sym typeface="Muli"/>
              </a:rPr>
              <a:t>Member – American Society For Quality , </a:t>
            </a:r>
            <a:endParaRPr lang="en-IN" sz="1600" dirty="0">
              <a:cs typeface="Arial" panose="020B0604020202020204" pitchFamily="34" charset="0"/>
              <a:sym typeface="Muli"/>
            </a:endParaRPr>
          </a:p>
          <a:p>
            <a:pPr marL="228600" indent="0">
              <a:lnSpc>
                <a:spcPct val="150000"/>
              </a:lnSpc>
              <a:buFont typeface="Wingdings" panose="05000000000000000000" pitchFamily="2" charset="2"/>
              <a:buNone/>
            </a:pPr>
            <a:r>
              <a:rPr lang="en-IN" sz="1600" dirty="0">
                <a:cs typeface="Arial" panose="020B0604020202020204" pitchFamily="34" charset="0"/>
                <a:sym typeface="Muli"/>
              </a:rPr>
              <a:t> </a:t>
            </a:r>
            <a:endParaRPr lang="en-IN" sz="1600" dirty="0" smtClean="0">
              <a:cs typeface="Arial" panose="020B0604020202020204" pitchFamily="34" charset="0"/>
              <a:sym typeface="Muli"/>
            </a:endParaRPr>
          </a:p>
          <a:p>
            <a:pPr marL="228600" indent="0">
              <a:lnSpc>
                <a:spcPct val="150000"/>
              </a:lnSpc>
              <a:buFont typeface="Wingdings" panose="05000000000000000000" pitchFamily="2" charset="2"/>
              <a:buNone/>
            </a:pPr>
            <a:endParaRPr lang="en-IN" sz="1600" dirty="0" smtClean="0">
              <a:cs typeface="Arial" panose="020B0604020202020204" pitchFamily="34" charset="0"/>
              <a:sym typeface="Muli"/>
            </a:endParaRPr>
          </a:p>
        </p:txBody>
      </p:sp>
      <p:graphicFrame>
        <p:nvGraphicFramePr>
          <p:cNvPr id="2" name="Object 1">
            <a:hlinkClick r:id="" action="ppaction://ole?verb="/>
          </p:cNvPr>
          <p:cNvGraphicFramePr>
            <a:graphicFrameLocks noChangeAspect="1"/>
          </p:cNvGraphicFramePr>
          <p:nvPr/>
        </p:nvGraphicFramePr>
        <p:xfrm>
          <a:off x="7832725" y="5765800"/>
          <a:ext cx="971550" cy="800100"/>
        </p:xfrm>
        <a:graphic>
          <a:graphicData uri="http://schemas.openxmlformats.org/presentationml/2006/ole">
            <mc:AlternateContent xmlns:mc="http://schemas.openxmlformats.org/markup-compatibility/2006">
              <mc:Choice xmlns:v="urn:schemas-microsoft-com:vml" Requires="v">
                <p:oleObj spid="_x0000_s1025" name="" showAsIcon="1" r:id="rId7" imgW="971550" imgH="800100" progId="Package">
                  <p:link updateAutomatic="1"/>
                </p:oleObj>
              </mc:Choice>
              <mc:Fallback>
                <p:oleObj name="" showAsIcon="1" r:id="rId7" imgW="971550" imgH="800100" progId="Package">
                  <p:link updateAutomatic="1"/>
                  <p:pic>
                    <p:nvPicPr>
                      <p:cNvPr id="0" name="Picture 1024"/>
                      <p:cNvPicPr/>
                      <p:nvPr/>
                    </p:nvPicPr>
                    <p:blipFill>
                      <a:blip r:embed="rId8"/>
                      <a:stretch>
                        <a:fillRect/>
                      </a:stretch>
                    </p:blipFill>
                    <p:spPr>
                      <a:xfrm>
                        <a:off x="7832725" y="5765800"/>
                        <a:ext cx="971550" cy="800100"/>
                      </a:xfrm>
                      <a:prstGeom prst="rect">
                        <a:avLst/>
                      </a:prstGeom>
                    </p:spPr>
                  </p:pic>
                </p:oleObj>
              </mc:Fallback>
            </mc:AlternateContent>
          </a:graphicData>
        </a:graphic>
      </p:graphicFrame>
      <p:pic>
        <p:nvPicPr>
          <p:cNvPr id="3" name="Picture 2" descr="sd"/>
          <p:cNvPicPr>
            <a:picLocks noChangeAspect="1"/>
          </p:cNvPicPr>
          <p:nvPr/>
        </p:nvPicPr>
        <p:blipFill>
          <a:blip r:embed="rId9"/>
          <a:stretch>
            <a:fillRect/>
          </a:stretch>
        </p:blipFill>
        <p:spPr>
          <a:xfrm>
            <a:off x="2447290" y="1858010"/>
            <a:ext cx="1428750" cy="1143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0">
                                            <p:txEl>
                                              <p:pRg st="0" end="0"/>
                                            </p:txEl>
                                          </p:spTgt>
                                        </p:tgtEl>
                                      </p:cBhvr>
                                    </p:animEffect>
                                    <p:animScale>
                                      <p:cBhvr>
                                        <p:cTn id="7" dur="250" autoRev="1" fill="hold"/>
                                        <p:tgtEl>
                                          <p:spTgt spid="20">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0">
                                            <p:txEl>
                                              <p:pRg st="1" end="1"/>
                                            </p:txEl>
                                          </p:spTgt>
                                        </p:tgtEl>
                                      </p:cBhvr>
                                    </p:animEffect>
                                    <p:animScale>
                                      <p:cBhvr>
                                        <p:cTn id="12" dur="250" autoRev="1" fill="hold"/>
                                        <p:tgtEl>
                                          <p:spTgt spid="20">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0">
                                            <p:txEl>
                                              <p:pRg st="2" end="2"/>
                                            </p:txEl>
                                          </p:spTgt>
                                        </p:tgtEl>
                                      </p:cBhvr>
                                    </p:animEffect>
                                    <p:animScale>
                                      <p:cBhvr>
                                        <p:cTn id="17" dur="250" autoRev="1" fill="hold"/>
                                        <p:tgtEl>
                                          <p:spTgt spid="20">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20">
                                            <p:txEl>
                                              <p:pRg st="3" end="3"/>
                                            </p:txEl>
                                          </p:spTgt>
                                        </p:tgtEl>
                                      </p:cBhvr>
                                    </p:animEffect>
                                    <p:animScale>
                                      <p:cBhvr>
                                        <p:cTn id="22" dur="250" autoRev="1" fill="hold"/>
                                        <p:tgtEl>
                                          <p:spTgt spid="20">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0">
                                            <p:txEl>
                                              <p:pRg st="4" end="4"/>
                                            </p:txEl>
                                          </p:spTgt>
                                        </p:tgtEl>
                                      </p:cBhvr>
                                    </p:animEffect>
                                    <p:animScale>
                                      <p:cBhvr>
                                        <p:cTn id="27" dur="250" autoRev="1" fill="hold"/>
                                        <p:tgtEl>
                                          <p:spTgt spid="20">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20">
                                            <p:txEl>
                                              <p:pRg st="5" end="5"/>
                                            </p:txEl>
                                          </p:spTgt>
                                        </p:tgtEl>
                                      </p:cBhvr>
                                    </p:animEffect>
                                    <p:animScale>
                                      <p:cBhvr>
                                        <p:cTn id="32" dur="250" autoRev="1" fill="hold"/>
                                        <p:tgtEl>
                                          <p:spTgt spid="20">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3"/>
          <p:cNvSpPr/>
          <p:nvPr/>
        </p:nvSpPr>
        <p:spPr>
          <a:xfrm>
            <a:off x="8746490" y="-123190"/>
            <a:ext cx="3277235" cy="429260"/>
          </a:xfrm>
          <a:prstGeom prst="rect">
            <a:avLst/>
          </a:prstGeom>
        </p:spPr>
        <p:txBody>
          <a:bodyPr wrap="square">
            <a:noAutofit/>
          </a:bodyPr>
          <a:p>
            <a:r>
              <a:rPr lang="en-IN" altLang="en-GB" sz="2800" dirty="0" smtClean="0">
                <a:gradFill>
                  <a:gsLst>
                    <a:gs pos="0">
                      <a:srgbClr val="FECF40"/>
                    </a:gs>
                    <a:gs pos="100000">
                      <a:srgbClr val="846C21"/>
                    </a:gs>
                  </a:gsLst>
                  <a:lin scaled="0"/>
                </a:gradFill>
              </a:rPr>
              <a:t>About Zillion Group</a:t>
            </a:r>
            <a:r>
              <a:rPr lang="en-IN" altLang="en-GB" sz="5400" dirty="0" smtClean="0">
                <a:solidFill>
                  <a:schemeClr val="accent2"/>
                </a:solidFill>
              </a:rPr>
              <a:t> </a:t>
            </a:r>
            <a:r>
              <a:rPr lang="en-GB" sz="5400" dirty="0" smtClean="0">
                <a:solidFill>
                  <a:schemeClr val="accent2"/>
                </a:solidFill>
              </a:rPr>
              <a:t> </a:t>
            </a:r>
            <a:endParaRPr lang="ko-KR" altLang="en-US" sz="5400" dirty="0">
              <a:solidFill>
                <a:schemeClr val="accent3"/>
              </a:solidFill>
              <a:latin typeface="+mj-lt"/>
            </a:endParaRPr>
          </a:p>
        </p:txBody>
      </p:sp>
      <p:pic>
        <p:nvPicPr>
          <p:cNvPr id="2" name="Picture 1"/>
          <p:cNvPicPr>
            <a:picLocks noChangeAspect="1"/>
          </p:cNvPicPr>
          <p:nvPr/>
        </p:nvPicPr>
        <p:blipFill>
          <a:blip r:embed="rId1"/>
          <a:stretch>
            <a:fillRect/>
          </a:stretch>
        </p:blipFill>
        <p:spPr>
          <a:xfrm>
            <a:off x="273520" y="531672"/>
            <a:ext cx="1804420" cy="1472187"/>
          </a:xfrm>
          <a:prstGeom prst="rect">
            <a:avLst/>
          </a:prstGeom>
        </p:spPr>
      </p:pic>
      <p:pic>
        <p:nvPicPr>
          <p:cNvPr id="3" name="Picture 2"/>
          <p:cNvPicPr>
            <a:picLocks noChangeAspect="1"/>
          </p:cNvPicPr>
          <p:nvPr/>
        </p:nvPicPr>
        <p:blipFill>
          <a:blip r:embed="rId2"/>
          <a:stretch>
            <a:fillRect/>
          </a:stretch>
        </p:blipFill>
        <p:spPr>
          <a:xfrm>
            <a:off x="472375" y="2188559"/>
            <a:ext cx="2775059" cy="1240062"/>
          </a:xfrm>
          <a:prstGeom prst="rect">
            <a:avLst/>
          </a:prstGeom>
        </p:spPr>
      </p:pic>
      <p:pic>
        <p:nvPicPr>
          <p:cNvPr id="4" name="Picture 3"/>
          <p:cNvPicPr>
            <a:picLocks noChangeAspect="1"/>
          </p:cNvPicPr>
          <p:nvPr/>
        </p:nvPicPr>
        <p:blipFill>
          <a:blip r:embed="rId3"/>
          <a:stretch>
            <a:fillRect/>
          </a:stretch>
        </p:blipFill>
        <p:spPr>
          <a:xfrm>
            <a:off x="393165" y="3500202"/>
            <a:ext cx="3274941" cy="1312452"/>
          </a:xfrm>
          <a:prstGeom prst="rect">
            <a:avLst/>
          </a:prstGeom>
        </p:spPr>
      </p:pic>
      <p:pic>
        <p:nvPicPr>
          <p:cNvPr id="5" name="Picture 4"/>
          <p:cNvPicPr>
            <a:picLocks noChangeAspect="1"/>
          </p:cNvPicPr>
          <p:nvPr/>
        </p:nvPicPr>
        <p:blipFill>
          <a:blip r:embed="rId4"/>
          <a:srcRect b="16673"/>
          <a:stretch>
            <a:fillRect/>
          </a:stretch>
        </p:blipFill>
        <p:spPr>
          <a:xfrm>
            <a:off x="149225" y="4959985"/>
            <a:ext cx="1527175" cy="1316990"/>
          </a:xfrm>
          <a:prstGeom prst="rect">
            <a:avLst/>
          </a:prstGeom>
        </p:spPr>
      </p:pic>
      <p:sp>
        <p:nvSpPr>
          <p:cNvPr id="6" name="Rectangle 3"/>
          <p:cNvSpPr/>
          <p:nvPr/>
        </p:nvSpPr>
        <p:spPr>
          <a:xfrm>
            <a:off x="2643100" y="306210"/>
            <a:ext cx="7647709" cy="2657475"/>
          </a:xfrm>
          <a:prstGeom prst="rect">
            <a:avLst/>
          </a:prstGeom>
        </p:spPr>
        <p:txBody>
          <a:bodyPr wrap="square">
            <a:spAutoFit/>
          </a:bodyPr>
          <a:p>
            <a:pPr algn="ctr">
              <a:spcAft>
                <a:spcPts val="800"/>
              </a:spcAft>
            </a:pPr>
            <a:r>
              <a:rPr lang="en-IN" sz="2400" b="1" dirty="0" smtClean="0">
                <a:solidFill>
                  <a:schemeClr val="accent4">
                    <a:lumMod val="50000"/>
                  </a:schemeClr>
                </a:solidFill>
                <a:latin typeface="Yu Gothic UI Semilight" panose="020B0400000000000000" pitchFamily="34" charset="-128"/>
                <a:ea typeface="Yu Gothic UI Semilight" panose="020B0400000000000000" pitchFamily="34" charset="-128"/>
                <a:cs typeface="Arial" panose="020B0604020202020204" pitchFamily="34" charset="0"/>
              </a:rPr>
              <a:t> </a:t>
            </a:r>
            <a:endParaRPr lang="en-IN" sz="2400" b="1" dirty="0" smtClean="0">
              <a:solidFill>
                <a:schemeClr val="accent4">
                  <a:lumMod val="50000"/>
                </a:schemeClr>
              </a:solidFill>
              <a:latin typeface="Yu Gothic UI Semilight" panose="020B0400000000000000" pitchFamily="34" charset="-128"/>
              <a:ea typeface="Yu Gothic UI Semilight" panose="020B0400000000000000" pitchFamily="34" charset="-128"/>
              <a:cs typeface="Arial" panose="020B0604020202020204" pitchFamily="34" charset="0"/>
            </a:endParaRPr>
          </a:p>
          <a:p>
            <a:pPr algn="l">
              <a:spcAft>
                <a:spcPts val="800"/>
              </a:spcAft>
            </a:pPr>
            <a:r>
              <a:rPr lang="en-IN" sz="220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Brand </a:t>
            </a:r>
            <a:r>
              <a:rPr lang="en-IN" sz="2200" b="1" i="1" u="sng"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FLOW</a:t>
            </a:r>
            <a:r>
              <a:rPr lang="en-IN" sz="2200" b="1"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 </a:t>
            </a:r>
            <a:r>
              <a:rPr lang="en-IN" sz="220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dedicated </a:t>
            </a:r>
            <a:r>
              <a:rPr lang="en-IN" sz="22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to </a:t>
            </a:r>
            <a:r>
              <a:rPr lang="en-IN" sz="220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the training and execution services of Industrial </a:t>
            </a:r>
            <a:r>
              <a:rPr lang="en-IN" sz="22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Psychology, Counselling Psychology and Value Education to Electronic </a:t>
            </a:r>
            <a:r>
              <a:rPr lang="en-IN" sz="220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Sector.</a:t>
            </a:r>
            <a:endParaRPr lang="en-IN" sz="220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a:p>
            <a:pPr algn="just">
              <a:spcAft>
                <a:spcPts val="800"/>
              </a:spcAft>
            </a:pPr>
            <a:endParaRPr lang="en-US"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a:p>
            <a:pPr algn="just">
              <a:lnSpc>
                <a:spcPct val="107000"/>
              </a:lnSpc>
              <a:spcAft>
                <a:spcPts val="800"/>
              </a:spcAft>
            </a:pPr>
            <a:endParaRPr lang="en-IN" sz="15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a:p>
            <a:pPr>
              <a:lnSpc>
                <a:spcPct val="107000"/>
              </a:lnSpc>
              <a:spcAft>
                <a:spcPts val="800"/>
              </a:spcAft>
            </a:pPr>
            <a:endParaRPr lang="en-IN" sz="15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p:txBody>
      </p:sp>
      <p:sp>
        <p:nvSpPr>
          <p:cNvPr id="8" name="Rectangle 3"/>
          <p:cNvSpPr/>
          <p:nvPr/>
        </p:nvSpPr>
        <p:spPr>
          <a:xfrm>
            <a:off x="3534756" y="2366094"/>
            <a:ext cx="8106163" cy="2185670"/>
          </a:xfrm>
          <a:prstGeom prst="rect">
            <a:avLst/>
          </a:prstGeom>
        </p:spPr>
        <p:txBody>
          <a:bodyPr wrap="square">
            <a:spAutoFit/>
          </a:bodyPr>
          <a:p>
            <a:pPr algn="l">
              <a:spcAft>
                <a:spcPts val="800"/>
              </a:spcAft>
            </a:pPr>
            <a:r>
              <a:rPr lang="en-IN" sz="220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Brand </a:t>
            </a:r>
            <a:r>
              <a:rPr lang="en-IN" sz="2200" b="1" i="1" u="sng"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ZillionBrain</a:t>
            </a:r>
            <a:r>
              <a:rPr lang="en-IN" sz="220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 offering </a:t>
            </a:r>
            <a:r>
              <a:rPr lang="en-IN" sz="22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skilling and upskilling services to Electronic Educational Institutes, Electronic Manufacturing Services and Electronic Start-ups</a:t>
            </a:r>
            <a:endParaRPr lang="en-IN" sz="22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a:p>
            <a:pPr algn="just">
              <a:spcAft>
                <a:spcPts val="800"/>
              </a:spcAft>
            </a:pPr>
            <a:endParaRPr lang="en-US"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a:p>
            <a:pPr algn="just">
              <a:lnSpc>
                <a:spcPct val="107000"/>
              </a:lnSpc>
              <a:spcAft>
                <a:spcPts val="800"/>
              </a:spcAft>
            </a:pPr>
            <a:endParaRPr lang="en-IN" sz="15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a:p>
            <a:pPr>
              <a:lnSpc>
                <a:spcPct val="107000"/>
              </a:lnSpc>
              <a:spcAft>
                <a:spcPts val="800"/>
              </a:spcAft>
            </a:pPr>
            <a:endParaRPr lang="en-IN" sz="15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p:txBody>
      </p:sp>
      <p:sp>
        <p:nvSpPr>
          <p:cNvPr id="9" name="Text Box 8"/>
          <p:cNvSpPr txBox="1"/>
          <p:nvPr/>
        </p:nvSpPr>
        <p:spPr>
          <a:xfrm>
            <a:off x="3535045" y="3766820"/>
            <a:ext cx="7953375" cy="1106805"/>
          </a:xfrm>
          <a:prstGeom prst="rect">
            <a:avLst/>
          </a:prstGeom>
          <a:noFill/>
        </p:spPr>
        <p:txBody>
          <a:bodyPr wrap="square" rtlCol="0" anchor="t">
            <a:spAutoFit/>
          </a:bodyPr>
          <a:p>
            <a:r>
              <a:rPr lang="en-IN" sz="220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sym typeface="+mn-ea"/>
              </a:rPr>
              <a:t>Brand </a:t>
            </a:r>
            <a:r>
              <a:rPr lang="en-IN" sz="2200" b="1" i="1" u="sng"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sym typeface="+mn-ea"/>
              </a:rPr>
              <a:t>Zillion Trade</a:t>
            </a:r>
            <a:r>
              <a:rPr lang="en-IN" sz="2200" b="1" i="1"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sym typeface="+mn-ea"/>
              </a:rPr>
              <a:t> </a:t>
            </a:r>
            <a:r>
              <a:rPr lang="en-IN" sz="220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sym typeface="+mn-ea"/>
              </a:rPr>
              <a:t>is </a:t>
            </a:r>
            <a:r>
              <a:rPr lang="en-IN" sz="22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sym typeface="+mn-ea"/>
              </a:rPr>
              <a:t>dedicated to trading of </a:t>
            </a:r>
            <a:r>
              <a:rPr lang="en-IN" sz="220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sym typeface="+mn-ea"/>
              </a:rPr>
              <a:t>electronic </a:t>
            </a:r>
            <a:r>
              <a:rPr lang="en-IN" sz="22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sym typeface="+mn-ea"/>
              </a:rPr>
              <a:t>components, devices and gadgets for Indian and overseas market</a:t>
            </a:r>
            <a:endParaRPr lang="en-IN" sz="22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sym typeface="+mn-ea"/>
            </a:endParaRPr>
          </a:p>
        </p:txBody>
      </p:sp>
      <p:sp>
        <p:nvSpPr>
          <p:cNvPr id="10" name="Rectangle 3"/>
          <p:cNvSpPr/>
          <p:nvPr/>
        </p:nvSpPr>
        <p:spPr>
          <a:xfrm>
            <a:off x="2552065" y="5265420"/>
            <a:ext cx="8386445" cy="2045335"/>
          </a:xfrm>
          <a:prstGeom prst="rect">
            <a:avLst/>
          </a:prstGeom>
        </p:spPr>
        <p:txBody>
          <a:bodyPr wrap="square">
            <a:noAutofit/>
          </a:bodyPr>
          <a:p>
            <a:pPr algn="l">
              <a:lnSpc>
                <a:spcPct val="107000"/>
              </a:lnSpc>
              <a:spcAft>
                <a:spcPts val="800"/>
              </a:spcAft>
            </a:pPr>
            <a:r>
              <a:rPr lang="en-IN" sz="220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Brand </a:t>
            </a:r>
            <a:r>
              <a:rPr lang="en-IN" sz="2200" b="1" i="1" u="sng"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Diago</a:t>
            </a:r>
            <a:r>
              <a:rPr lang="en-IN" sz="2200" dirty="0" smtClean="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 offering </a:t>
            </a:r>
            <a:r>
              <a:rPr lang="en-IN" sz="22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rPr>
              <a:t>Innovative product development services to Indian and overseas market . </a:t>
            </a:r>
            <a:endParaRPr lang="en-IN" sz="15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a:p>
            <a:pPr>
              <a:lnSpc>
                <a:spcPct val="107000"/>
              </a:lnSpc>
              <a:spcAft>
                <a:spcPts val="800"/>
              </a:spcAft>
            </a:pPr>
            <a:endParaRPr lang="en-IN" sz="1500" dirty="0">
              <a:solidFill>
                <a:schemeClr val="tx1">
                  <a:lumMod val="50000"/>
                </a:schemeClr>
              </a:solidFill>
              <a:latin typeface="Malgun Gothic" panose="020B0503020000020004" pitchFamily="34" charset="-127"/>
              <a:ea typeface="Malgun Gothic" panose="020B0503020000020004" pitchFamily="34" charset="-127"/>
              <a:cs typeface="Arial" panose="020B0604020202020204" pitchFamily="34" charset="0"/>
            </a:endParaRPr>
          </a:p>
        </p:txBody>
      </p:sp>
      <p:pic>
        <p:nvPicPr>
          <p:cNvPr id="11" name="Picture 10" descr="sd"/>
          <p:cNvPicPr>
            <a:picLocks noChangeAspect="1"/>
          </p:cNvPicPr>
          <p:nvPr/>
        </p:nvPicPr>
        <p:blipFill>
          <a:blip r:embed="rId5">
            <a:alphaModFix amt="16000"/>
          </a:blip>
          <a:stretch>
            <a:fillRect/>
          </a:stretch>
        </p:blipFill>
        <p:spPr>
          <a:xfrm>
            <a:off x="3327400" y="1247775"/>
            <a:ext cx="6551930" cy="52412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 - COLOR 001">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00307E"/>
      </a:accent5>
      <a:accent6>
        <a:srgbClr val="00001F"/>
      </a:accent6>
      <a:hlink>
        <a:srgbClr val="FFFFFF"/>
      </a:hlink>
      <a:folHlink>
        <a:srgbClr val="26262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 COLOR 001">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00307E"/>
      </a:accent5>
      <a:accent6>
        <a:srgbClr val="00001F"/>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 COLOR 001">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00307E"/>
      </a:accent5>
      <a:accent6>
        <a:srgbClr val="00001F"/>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6030</Words>
  <Application>WPS Presentation</Application>
  <PresentationFormat>Custom</PresentationFormat>
  <Paragraphs>197</Paragraphs>
  <Slides>9</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9</vt:i4>
      </vt:variant>
    </vt:vector>
  </HeadingPairs>
  <TitlesOfParts>
    <vt:vector size="26" baseType="lpstr">
      <vt:lpstr>Arial</vt:lpstr>
      <vt:lpstr>SimSun</vt:lpstr>
      <vt:lpstr>Wingdings</vt:lpstr>
      <vt:lpstr>Malgun Gothic</vt:lpstr>
      <vt:lpstr>Muli</vt:lpstr>
      <vt:lpstr>Segoe Print</vt:lpstr>
      <vt:lpstr>Tinos</vt:lpstr>
      <vt:lpstr>Wingdings</vt:lpstr>
      <vt:lpstr>Arial</vt:lpstr>
      <vt:lpstr>Lato</vt:lpstr>
      <vt:lpstr>Yu Gothic UI Semilight</vt:lpstr>
      <vt:lpstr>Microsoft YaHei</vt:lpstr>
      <vt:lpstr>Arial Unicode MS</vt:lpstr>
      <vt:lpstr>Calibri</vt:lpstr>
      <vt:lpstr>Cover and End Slide Master</vt:lpstr>
      <vt:lpstr>Contents Slide Master</vt:lpstr>
      <vt:lpstr>Section Break Slide Master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Gajanan Kulkarni</cp:lastModifiedBy>
  <cp:revision>152</cp:revision>
  <dcterms:created xsi:type="dcterms:W3CDTF">2020-01-20T05:08:00Z</dcterms:created>
  <dcterms:modified xsi:type="dcterms:W3CDTF">2024-04-18T17:38:08Z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7659C1768DB74277A40B9E22175858B9_13</vt:lpwstr>
  </property>
  <property fmtid="{D5CDD505-2E9C-101B-9397-08002B2CF9AE}" pid="3" name="KSOProductBuildVer">
    <vt:lpwstr>1033-12.2.0.16731</vt:lpwstr>
  </property>
</Properties>
</file>